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8"/>
  </p:notesMasterIdLst>
  <p:handoutMasterIdLst>
    <p:handoutMasterId r:id="rId29"/>
  </p:handoutMasterIdLst>
  <p:sldIdLst>
    <p:sldId id="256" r:id="rId5"/>
    <p:sldId id="371" r:id="rId6"/>
    <p:sldId id="401" r:id="rId7"/>
    <p:sldId id="414" r:id="rId8"/>
    <p:sldId id="413" r:id="rId9"/>
    <p:sldId id="412" r:id="rId10"/>
    <p:sldId id="427" r:id="rId11"/>
    <p:sldId id="428" r:id="rId12"/>
    <p:sldId id="430" r:id="rId13"/>
    <p:sldId id="431" r:id="rId14"/>
    <p:sldId id="432" r:id="rId15"/>
    <p:sldId id="433" r:id="rId16"/>
    <p:sldId id="434" r:id="rId17"/>
    <p:sldId id="439" r:id="rId18"/>
    <p:sldId id="441" r:id="rId19"/>
    <p:sldId id="403" r:id="rId20"/>
    <p:sldId id="404" r:id="rId21"/>
    <p:sldId id="405" r:id="rId22"/>
    <p:sldId id="423" r:id="rId23"/>
    <p:sldId id="424" r:id="rId24"/>
    <p:sldId id="406" r:id="rId25"/>
    <p:sldId id="425" r:id="rId26"/>
    <p:sldId id="426" r:id="rId27"/>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00"/>
    <a:srgbClr val="FF0000"/>
    <a:srgbClr val="FFF881"/>
    <a:srgbClr val="16205A"/>
    <a:srgbClr val="6600CC"/>
    <a:srgbClr val="E7E7FF"/>
    <a:srgbClr val="EDCF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A4847-7B31-43D1-AD59-057C5FFDDD9F}" v="4" dt="2025-01-22T08:37:15.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4"/>
    </p:cViewPr>
  </p:sorterViewPr>
  <p:notesViewPr>
    <p:cSldViewPr>
      <p:cViewPr varScale="1">
        <p:scale>
          <a:sx n="81" d="100"/>
          <a:sy n="81" d="100"/>
        </p:scale>
        <p:origin x="-3960"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heffield" userId="0eced7b4-bbab-49a1-a0aa-d3e4a96fc300" providerId="ADAL" clId="{4C4A4847-7B31-43D1-AD59-057C5FFDDD9F}"/>
    <pc:docChg chg="custSel addSld delSld modSld">
      <pc:chgData name="Laura Sheffield" userId="0eced7b4-bbab-49a1-a0aa-d3e4a96fc300" providerId="ADAL" clId="{4C4A4847-7B31-43D1-AD59-057C5FFDDD9F}" dt="2025-01-22T08:37:30.872" v="314" actId="20577"/>
      <pc:docMkLst>
        <pc:docMk/>
      </pc:docMkLst>
      <pc:sldChg chg="modSp mod">
        <pc:chgData name="Laura Sheffield" userId="0eced7b4-bbab-49a1-a0aa-d3e4a96fc300" providerId="ADAL" clId="{4C4A4847-7B31-43D1-AD59-057C5FFDDD9F}" dt="2025-01-21T16:59:55.252" v="87" actId="1076"/>
        <pc:sldMkLst>
          <pc:docMk/>
          <pc:sldMk cId="0" sldId="256"/>
        </pc:sldMkLst>
        <pc:spChg chg="mod">
          <ac:chgData name="Laura Sheffield" userId="0eced7b4-bbab-49a1-a0aa-d3e4a96fc300" providerId="ADAL" clId="{4C4A4847-7B31-43D1-AD59-057C5FFDDD9F}" dt="2025-01-21T16:59:35.715" v="77" actId="1076"/>
          <ac:spMkLst>
            <pc:docMk/>
            <pc:sldMk cId="0" sldId="256"/>
            <ac:spMk id="2" creationId="{265A4FCA-D7BF-4F36-80F6-0A9ECB5A9C8C}"/>
          </ac:spMkLst>
        </pc:spChg>
        <pc:spChg chg="mod">
          <ac:chgData name="Laura Sheffield" userId="0eced7b4-bbab-49a1-a0aa-d3e4a96fc300" providerId="ADAL" clId="{4C4A4847-7B31-43D1-AD59-057C5FFDDD9F}" dt="2025-01-21T16:59:45.821" v="85" actId="115"/>
          <ac:spMkLst>
            <pc:docMk/>
            <pc:sldMk cId="0" sldId="256"/>
            <ac:spMk id="10" creationId="{27032B98-C638-4D6C-AA9D-23C0E65D1D8A}"/>
          </ac:spMkLst>
        </pc:spChg>
        <pc:picChg chg="mod">
          <ac:chgData name="Laura Sheffield" userId="0eced7b4-bbab-49a1-a0aa-d3e4a96fc300" providerId="ADAL" clId="{4C4A4847-7B31-43D1-AD59-057C5FFDDD9F}" dt="2025-01-21T16:59:55.252" v="87" actId="1076"/>
          <ac:picMkLst>
            <pc:docMk/>
            <pc:sldMk cId="0" sldId="256"/>
            <ac:picMk id="5" creationId="{3E6BA955-86BD-6029-C814-260088A2A1D5}"/>
          </ac:picMkLst>
        </pc:picChg>
      </pc:sldChg>
      <pc:sldChg chg="modSp mod">
        <pc:chgData name="Laura Sheffield" userId="0eced7b4-bbab-49a1-a0aa-d3e4a96fc300" providerId="ADAL" clId="{4C4A4847-7B31-43D1-AD59-057C5FFDDD9F}" dt="2025-01-21T17:01:12.905" v="201" actId="20577"/>
        <pc:sldMkLst>
          <pc:docMk/>
          <pc:sldMk cId="0" sldId="371"/>
        </pc:sldMkLst>
        <pc:spChg chg="mod">
          <ac:chgData name="Laura Sheffield" userId="0eced7b4-bbab-49a1-a0aa-d3e4a96fc300" providerId="ADAL" clId="{4C4A4847-7B31-43D1-AD59-057C5FFDDD9F}" dt="2025-01-21T17:01:12.905" v="201" actId="20577"/>
          <ac:spMkLst>
            <pc:docMk/>
            <pc:sldMk cId="0" sldId="371"/>
            <ac:spMk id="6" creationId="{00000000-0000-0000-0000-000000000000}"/>
          </ac:spMkLst>
        </pc:spChg>
      </pc:sldChg>
      <pc:sldChg chg="modSp mod">
        <pc:chgData name="Laura Sheffield" userId="0eced7b4-bbab-49a1-a0aa-d3e4a96fc300" providerId="ADAL" clId="{4C4A4847-7B31-43D1-AD59-057C5FFDDD9F}" dt="2025-01-21T17:01:25.233" v="210" actId="20577"/>
        <pc:sldMkLst>
          <pc:docMk/>
          <pc:sldMk cId="3941582281" sldId="401"/>
        </pc:sldMkLst>
        <pc:spChg chg="mod">
          <ac:chgData name="Laura Sheffield" userId="0eced7b4-bbab-49a1-a0aa-d3e4a96fc300" providerId="ADAL" clId="{4C4A4847-7B31-43D1-AD59-057C5FFDDD9F}" dt="2025-01-21T17:01:25.233" v="210" actId="20577"/>
          <ac:spMkLst>
            <pc:docMk/>
            <pc:sldMk cId="3941582281" sldId="401"/>
            <ac:spMk id="8" creationId="{AD19B4B8-9359-BEEF-9E89-0043A250174A}"/>
          </ac:spMkLst>
        </pc:spChg>
      </pc:sldChg>
      <pc:sldChg chg="modSp mod">
        <pc:chgData name="Laura Sheffield" userId="0eced7b4-bbab-49a1-a0aa-d3e4a96fc300" providerId="ADAL" clId="{4C4A4847-7B31-43D1-AD59-057C5FFDDD9F}" dt="2025-01-21T17:03:15.020" v="234" actId="20577"/>
        <pc:sldMkLst>
          <pc:docMk/>
          <pc:sldMk cId="1199671959" sldId="403"/>
        </pc:sldMkLst>
        <pc:spChg chg="mod">
          <ac:chgData name="Laura Sheffield" userId="0eced7b4-bbab-49a1-a0aa-d3e4a96fc300" providerId="ADAL" clId="{4C4A4847-7B31-43D1-AD59-057C5FFDDD9F}" dt="2025-01-21T17:03:15.020" v="234" actId="20577"/>
          <ac:spMkLst>
            <pc:docMk/>
            <pc:sldMk cId="1199671959" sldId="403"/>
            <ac:spMk id="20482" creationId="{00000000-0000-0000-0000-000000000000}"/>
          </ac:spMkLst>
        </pc:spChg>
      </pc:sldChg>
      <pc:sldChg chg="addSp delSp modSp mod">
        <pc:chgData name="Laura Sheffield" userId="0eced7b4-bbab-49a1-a0aa-d3e4a96fc300" providerId="ADAL" clId="{4C4A4847-7B31-43D1-AD59-057C5FFDDD9F}" dt="2025-01-21T17:04:06.609" v="247" actId="20577"/>
        <pc:sldMkLst>
          <pc:docMk/>
          <pc:sldMk cId="2422791132" sldId="405"/>
        </pc:sldMkLst>
        <pc:spChg chg="mod">
          <ac:chgData name="Laura Sheffield" userId="0eced7b4-bbab-49a1-a0aa-d3e4a96fc300" providerId="ADAL" clId="{4C4A4847-7B31-43D1-AD59-057C5FFDDD9F}" dt="2025-01-21T17:04:06.609" v="247" actId="20577"/>
          <ac:spMkLst>
            <pc:docMk/>
            <pc:sldMk cId="2422791132" sldId="405"/>
            <ac:spMk id="5" creationId="{00000000-0000-0000-0000-000000000000}"/>
          </ac:spMkLst>
        </pc:spChg>
        <pc:picChg chg="add mod">
          <ac:chgData name="Laura Sheffield" userId="0eced7b4-bbab-49a1-a0aa-d3e4a96fc300" providerId="ADAL" clId="{4C4A4847-7B31-43D1-AD59-057C5FFDDD9F}" dt="2025-01-21T17:04:04.004" v="245" actId="1076"/>
          <ac:picMkLst>
            <pc:docMk/>
            <pc:sldMk cId="2422791132" sldId="405"/>
            <ac:picMk id="2" creationId="{CAC229A0-E146-046D-DE37-BC1643372717}"/>
          </ac:picMkLst>
        </pc:picChg>
        <pc:picChg chg="del">
          <ac:chgData name="Laura Sheffield" userId="0eced7b4-bbab-49a1-a0aa-d3e4a96fc300" providerId="ADAL" clId="{4C4A4847-7B31-43D1-AD59-057C5FFDDD9F}" dt="2025-01-21T17:03:57.627" v="239" actId="478"/>
          <ac:picMkLst>
            <pc:docMk/>
            <pc:sldMk cId="2422791132" sldId="405"/>
            <ac:picMk id="7" creationId="{08F12FC5-A43C-BEBA-1F4B-A01C7BCDE9A6}"/>
          </ac:picMkLst>
        </pc:picChg>
      </pc:sldChg>
      <pc:sldChg chg="modSp mod">
        <pc:chgData name="Laura Sheffield" userId="0eced7b4-bbab-49a1-a0aa-d3e4a96fc300" providerId="ADAL" clId="{4C4A4847-7B31-43D1-AD59-057C5FFDDD9F}" dt="2025-01-21T16:33:20.839" v="15" actId="20577"/>
        <pc:sldMkLst>
          <pc:docMk/>
          <pc:sldMk cId="327827093" sldId="424"/>
        </pc:sldMkLst>
        <pc:spChg chg="mod">
          <ac:chgData name="Laura Sheffield" userId="0eced7b4-bbab-49a1-a0aa-d3e4a96fc300" providerId="ADAL" clId="{4C4A4847-7B31-43D1-AD59-057C5FFDDD9F}" dt="2025-01-21T16:33:20.839" v="15" actId="20577"/>
          <ac:spMkLst>
            <pc:docMk/>
            <pc:sldMk cId="327827093" sldId="424"/>
            <ac:spMk id="8" creationId="{20E819BC-AEDE-4A51-954F-8C23467DCF87}"/>
          </ac:spMkLst>
        </pc:spChg>
      </pc:sldChg>
      <pc:sldChg chg="addSp delSp modSp mod">
        <pc:chgData name="Laura Sheffield" userId="0eced7b4-bbab-49a1-a0aa-d3e4a96fc300" providerId="ADAL" clId="{4C4A4847-7B31-43D1-AD59-057C5FFDDD9F}" dt="2025-01-22T08:37:30.872" v="314" actId="20577"/>
        <pc:sldMkLst>
          <pc:docMk/>
          <pc:sldMk cId="169430909" sldId="425"/>
        </pc:sldMkLst>
        <pc:spChg chg="add mod">
          <ac:chgData name="Laura Sheffield" userId="0eced7b4-bbab-49a1-a0aa-d3e4a96fc300" providerId="ADAL" clId="{4C4A4847-7B31-43D1-AD59-057C5FFDDD9F}" dt="2025-01-22T08:37:30.872" v="314" actId="20577"/>
          <ac:spMkLst>
            <pc:docMk/>
            <pc:sldMk cId="169430909" sldId="425"/>
            <ac:spMk id="2" creationId="{7ED43790-185C-791C-B9E3-E734C5E9CFAC}"/>
          </ac:spMkLst>
        </pc:spChg>
        <pc:spChg chg="mod">
          <ac:chgData name="Laura Sheffield" userId="0eced7b4-bbab-49a1-a0aa-d3e4a96fc300" providerId="ADAL" clId="{4C4A4847-7B31-43D1-AD59-057C5FFDDD9F}" dt="2025-01-22T08:37:07.908" v="256" actId="1076"/>
          <ac:spMkLst>
            <pc:docMk/>
            <pc:sldMk cId="169430909" sldId="425"/>
            <ac:spMk id="8" creationId="{00000000-0000-0000-0000-000000000000}"/>
          </ac:spMkLst>
        </pc:spChg>
        <pc:spChg chg="del mod">
          <ac:chgData name="Laura Sheffield" userId="0eced7b4-bbab-49a1-a0aa-d3e4a96fc300" providerId="ADAL" clId="{4C4A4847-7B31-43D1-AD59-057C5FFDDD9F}" dt="2025-01-21T16:50:34.246" v="23" actId="478"/>
          <ac:spMkLst>
            <pc:docMk/>
            <pc:sldMk cId="169430909" sldId="425"/>
            <ac:spMk id="10" creationId="{00000000-0000-0000-0000-000000000000}"/>
          </ac:spMkLst>
        </pc:spChg>
        <pc:spChg chg="mod">
          <ac:chgData name="Laura Sheffield" userId="0eced7b4-bbab-49a1-a0aa-d3e4a96fc300" providerId="ADAL" clId="{4C4A4847-7B31-43D1-AD59-057C5FFDDD9F}" dt="2025-01-22T08:36:59.907" v="253" actId="14100"/>
          <ac:spMkLst>
            <pc:docMk/>
            <pc:sldMk cId="169430909" sldId="425"/>
            <ac:spMk id="20481" creationId="{00000000-0000-0000-0000-000000000000}"/>
          </ac:spMkLst>
        </pc:spChg>
        <pc:spChg chg="mod">
          <ac:chgData name="Laura Sheffield" userId="0eced7b4-bbab-49a1-a0aa-d3e4a96fc300" providerId="ADAL" clId="{4C4A4847-7B31-43D1-AD59-057C5FFDDD9F}" dt="2025-01-22T08:37:02.135" v="254" actId="1076"/>
          <ac:spMkLst>
            <pc:docMk/>
            <pc:sldMk cId="169430909" sldId="425"/>
            <ac:spMk id="20482" creationId="{00000000-0000-0000-0000-000000000000}"/>
          </ac:spMkLst>
        </pc:spChg>
      </pc:sldChg>
      <pc:sldChg chg="modSp mod">
        <pc:chgData name="Laura Sheffield" userId="0eced7b4-bbab-49a1-a0aa-d3e4a96fc300" providerId="ADAL" clId="{4C4A4847-7B31-43D1-AD59-057C5FFDDD9F}" dt="2025-01-21T16:31:14.764" v="3" actId="20577"/>
        <pc:sldMkLst>
          <pc:docMk/>
          <pc:sldMk cId="1984068744" sldId="431"/>
        </pc:sldMkLst>
        <pc:spChg chg="mod">
          <ac:chgData name="Laura Sheffield" userId="0eced7b4-bbab-49a1-a0aa-d3e4a96fc300" providerId="ADAL" clId="{4C4A4847-7B31-43D1-AD59-057C5FFDDD9F}" dt="2025-01-21T16:31:14.764" v="3" actId="20577"/>
          <ac:spMkLst>
            <pc:docMk/>
            <pc:sldMk cId="1984068744" sldId="431"/>
            <ac:spMk id="10" creationId="{B5683CB1-9042-4F4B-A668-A39E33FD570D}"/>
          </ac:spMkLst>
        </pc:spChg>
      </pc:sldChg>
      <pc:sldChg chg="modSp mod">
        <pc:chgData name="Laura Sheffield" userId="0eced7b4-bbab-49a1-a0aa-d3e4a96fc300" providerId="ADAL" clId="{4C4A4847-7B31-43D1-AD59-057C5FFDDD9F}" dt="2025-01-21T16:31:30.960" v="7" actId="20577"/>
        <pc:sldMkLst>
          <pc:docMk/>
          <pc:sldMk cId="35632898" sldId="432"/>
        </pc:sldMkLst>
        <pc:spChg chg="mod">
          <ac:chgData name="Laura Sheffield" userId="0eced7b4-bbab-49a1-a0aa-d3e4a96fc300" providerId="ADAL" clId="{4C4A4847-7B31-43D1-AD59-057C5FFDDD9F}" dt="2025-01-21T16:31:30.960" v="7" actId="20577"/>
          <ac:spMkLst>
            <pc:docMk/>
            <pc:sldMk cId="35632898" sldId="432"/>
            <ac:spMk id="7" creationId="{48A9FBEF-85B0-479E-BD14-8C27FE1DCEB8}"/>
          </ac:spMkLst>
        </pc:spChg>
      </pc:sldChg>
      <pc:sldChg chg="modSp mod">
        <pc:chgData name="Laura Sheffield" userId="0eced7b4-bbab-49a1-a0aa-d3e4a96fc300" providerId="ADAL" clId="{4C4A4847-7B31-43D1-AD59-057C5FFDDD9F}" dt="2025-01-21T16:31:49.564" v="11" actId="20577"/>
        <pc:sldMkLst>
          <pc:docMk/>
          <pc:sldMk cId="2063405242" sldId="433"/>
        </pc:sldMkLst>
        <pc:spChg chg="mod">
          <ac:chgData name="Laura Sheffield" userId="0eced7b4-bbab-49a1-a0aa-d3e4a96fc300" providerId="ADAL" clId="{4C4A4847-7B31-43D1-AD59-057C5FFDDD9F}" dt="2025-01-21T16:31:49.564" v="11" actId="20577"/>
          <ac:spMkLst>
            <pc:docMk/>
            <pc:sldMk cId="2063405242" sldId="433"/>
            <ac:spMk id="7" creationId="{0F691C19-0F09-44DF-AD46-15369E45D588}"/>
          </ac:spMkLst>
        </pc:spChg>
      </pc:sldChg>
      <pc:sldChg chg="modSp mod">
        <pc:chgData name="Laura Sheffield" userId="0eced7b4-bbab-49a1-a0aa-d3e4a96fc300" providerId="ADAL" clId="{4C4A4847-7B31-43D1-AD59-057C5FFDDD9F}" dt="2025-01-21T17:02:23.782" v="214" actId="20577"/>
        <pc:sldMkLst>
          <pc:docMk/>
          <pc:sldMk cId="693434077" sldId="439"/>
        </pc:sldMkLst>
        <pc:spChg chg="mod">
          <ac:chgData name="Laura Sheffield" userId="0eced7b4-bbab-49a1-a0aa-d3e4a96fc300" providerId="ADAL" clId="{4C4A4847-7B31-43D1-AD59-057C5FFDDD9F}" dt="2025-01-21T17:02:23.782" v="214" actId="20577"/>
          <ac:spMkLst>
            <pc:docMk/>
            <pc:sldMk cId="693434077" sldId="439"/>
            <ac:spMk id="7" creationId="{00000000-0000-0000-0000-000000000000}"/>
          </ac:spMkLst>
        </pc:spChg>
      </pc:sldChg>
      <pc:sldChg chg="modSp mod">
        <pc:chgData name="Laura Sheffield" userId="0eced7b4-bbab-49a1-a0aa-d3e4a96fc300" providerId="ADAL" clId="{4C4A4847-7B31-43D1-AD59-057C5FFDDD9F}" dt="2025-01-21T17:02:41.304" v="223" actId="20577"/>
        <pc:sldMkLst>
          <pc:docMk/>
          <pc:sldMk cId="2128111599" sldId="441"/>
        </pc:sldMkLst>
        <pc:spChg chg="mod">
          <ac:chgData name="Laura Sheffield" userId="0eced7b4-bbab-49a1-a0aa-d3e4a96fc300" providerId="ADAL" clId="{4C4A4847-7B31-43D1-AD59-057C5FFDDD9F}" dt="2025-01-21T17:02:41.304" v="223" actId="20577"/>
          <ac:spMkLst>
            <pc:docMk/>
            <pc:sldMk cId="2128111599" sldId="441"/>
            <ac:spMk id="20481" creationId="{00000000-0000-0000-0000-000000000000}"/>
          </ac:spMkLst>
        </pc:spChg>
      </pc:sldChg>
      <pc:sldChg chg="addSp delSp modSp new del mod">
        <pc:chgData name="Laura Sheffield" userId="0eced7b4-bbab-49a1-a0aa-d3e4a96fc300" providerId="ADAL" clId="{4C4A4847-7B31-43D1-AD59-057C5FFDDD9F}" dt="2025-01-21T17:04:12.503" v="248" actId="47"/>
        <pc:sldMkLst>
          <pc:docMk/>
          <pc:sldMk cId="4245238830" sldId="442"/>
        </pc:sldMkLst>
        <pc:picChg chg="add del mod">
          <ac:chgData name="Laura Sheffield" userId="0eced7b4-bbab-49a1-a0aa-d3e4a96fc300" providerId="ADAL" clId="{4C4A4847-7B31-43D1-AD59-057C5FFDDD9F}" dt="2025-01-21T17:03:50.647" v="235" actId="21"/>
          <ac:picMkLst>
            <pc:docMk/>
            <pc:sldMk cId="4245238830" sldId="442"/>
            <ac:picMk id="5" creationId="{2B9D7DCA-3F5F-F9B2-5365-74995C7C98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50475" cy="498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t" anchorCtr="0" compatLnSpc="1">
            <a:prstTxWarp prst="textNoShape">
              <a:avLst/>
            </a:prstTxWarp>
          </a:bodyPr>
          <a:lstStyle>
            <a:lvl1pPr>
              <a:defRPr sz="1200">
                <a:latin typeface="Arial" charset="0"/>
                <a:ea typeface="+mn-ea"/>
                <a:cs typeface="Arial" charset="0"/>
              </a:defRPr>
            </a:lvl1pPr>
          </a:lstStyle>
          <a:p>
            <a:pPr>
              <a:defRPr/>
            </a:pPr>
            <a:r>
              <a:rPr lang="en-GB" altLang="en-US"/>
              <a:t>Gemma Whiteoak - MTL Focus</a:t>
            </a:r>
          </a:p>
        </p:txBody>
      </p:sp>
      <p:sp>
        <p:nvSpPr>
          <p:cNvPr id="21507" name="Rectangle 3"/>
          <p:cNvSpPr>
            <a:spLocks noGrp="1" noChangeArrowheads="1"/>
          </p:cNvSpPr>
          <p:nvPr>
            <p:ph type="dt" sz="quarter" idx="1"/>
          </p:nvPr>
        </p:nvSpPr>
        <p:spPr bwMode="auto">
          <a:xfrm>
            <a:off x="3856737" y="0"/>
            <a:ext cx="2950475" cy="498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t" anchorCtr="0" compatLnSpc="1">
            <a:prstTxWarp prst="textNoShape">
              <a:avLst/>
            </a:prstTxWarp>
          </a:bodyPr>
          <a:lstStyle>
            <a:lvl1pPr algn="r">
              <a:defRPr sz="1200">
                <a:latin typeface="Arial" charset="0"/>
                <a:ea typeface="+mn-ea"/>
                <a:cs typeface="Arial" charset="0"/>
              </a:defRPr>
            </a:lvl1pPr>
          </a:lstStyle>
          <a:p>
            <a:pPr>
              <a:defRPr/>
            </a:pPr>
            <a:endParaRPr lang="en-GB" altLang="en-US"/>
          </a:p>
        </p:txBody>
      </p:sp>
      <p:sp>
        <p:nvSpPr>
          <p:cNvPr id="21508" name="Rectangle 4"/>
          <p:cNvSpPr>
            <a:spLocks noGrp="1" noChangeArrowheads="1"/>
          </p:cNvSpPr>
          <p:nvPr>
            <p:ph type="ftr" sz="quarter" idx="2"/>
          </p:nvPr>
        </p:nvSpPr>
        <p:spPr bwMode="auto">
          <a:xfrm>
            <a:off x="0" y="9441183"/>
            <a:ext cx="2950475" cy="498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b" anchorCtr="0" compatLnSpc="1">
            <a:prstTxWarp prst="textNoShape">
              <a:avLst/>
            </a:prstTxWarp>
          </a:bodyPr>
          <a:lstStyle>
            <a:lvl1pPr>
              <a:defRPr sz="1200">
                <a:latin typeface="Arial" charset="0"/>
                <a:ea typeface="+mn-ea"/>
                <a:cs typeface="Arial" charset="0"/>
              </a:defRPr>
            </a:lvl1pPr>
          </a:lstStyle>
          <a:p>
            <a:pPr>
              <a:defRPr/>
            </a:pPr>
            <a:endParaRPr lang="en-GB" altLang="en-US"/>
          </a:p>
        </p:txBody>
      </p:sp>
      <p:sp>
        <p:nvSpPr>
          <p:cNvPr id="21509" name="Rectangle 5"/>
          <p:cNvSpPr>
            <a:spLocks noGrp="1" noChangeArrowheads="1"/>
          </p:cNvSpPr>
          <p:nvPr>
            <p:ph type="sldNum" sz="quarter" idx="3"/>
          </p:nvPr>
        </p:nvSpPr>
        <p:spPr bwMode="auto">
          <a:xfrm>
            <a:off x="3856737" y="9441183"/>
            <a:ext cx="2950475" cy="498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b" anchorCtr="0" compatLnSpc="1">
            <a:prstTxWarp prst="textNoShape">
              <a:avLst/>
            </a:prstTxWarp>
          </a:bodyPr>
          <a:lstStyle>
            <a:lvl1pPr algn="r">
              <a:defRPr sz="1200">
                <a:cs typeface="Arial" charset="0"/>
              </a:defRPr>
            </a:lvl1pPr>
          </a:lstStyle>
          <a:p>
            <a:pPr>
              <a:defRPr/>
            </a:pPr>
            <a:fld id="{933B1134-6626-C44C-BD9B-09E33733F734}" type="slidenum">
              <a:rPr lang="en-GB"/>
              <a:pPr>
                <a:defRPr/>
              </a:pPr>
              <a:t>‹#›</a:t>
            </a:fld>
            <a:endParaRPr lang="en-GB"/>
          </a:p>
        </p:txBody>
      </p:sp>
    </p:spTree>
    <p:extLst>
      <p:ext uri="{BB962C8B-B14F-4D97-AF65-F5344CB8AC3E}">
        <p14:creationId xmlns:p14="http://schemas.microsoft.com/office/powerpoint/2010/main" val="3419086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50475" cy="498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t" anchorCtr="0" compatLnSpc="1">
            <a:prstTxWarp prst="textNoShape">
              <a:avLst/>
            </a:prstTxWarp>
          </a:bodyPr>
          <a:lstStyle>
            <a:lvl1pPr>
              <a:defRPr sz="1200">
                <a:latin typeface="Arial" charset="0"/>
                <a:ea typeface="+mn-ea"/>
                <a:cs typeface="Arial" charset="0"/>
              </a:defRPr>
            </a:lvl1pPr>
          </a:lstStyle>
          <a:p>
            <a:pPr>
              <a:defRPr/>
            </a:pPr>
            <a:r>
              <a:rPr lang="en-GB" altLang="en-US"/>
              <a:t>Gemma Whiteoak - MTL Focus</a:t>
            </a:r>
          </a:p>
        </p:txBody>
      </p:sp>
      <p:sp>
        <p:nvSpPr>
          <p:cNvPr id="33795" name="Rectangle 3"/>
          <p:cNvSpPr>
            <a:spLocks noGrp="1" noChangeArrowheads="1"/>
          </p:cNvSpPr>
          <p:nvPr>
            <p:ph type="dt" idx="1"/>
          </p:nvPr>
        </p:nvSpPr>
        <p:spPr bwMode="auto">
          <a:xfrm>
            <a:off x="3856737" y="0"/>
            <a:ext cx="2950475" cy="498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t" anchorCtr="0" compatLnSpc="1">
            <a:prstTxWarp prst="textNoShape">
              <a:avLst/>
            </a:prstTxWarp>
          </a:bodyPr>
          <a:lstStyle>
            <a:lvl1pPr algn="r">
              <a:defRPr sz="1200">
                <a:latin typeface="Arial" charset="0"/>
                <a:ea typeface="+mn-ea"/>
                <a:cs typeface="Arial" charset="0"/>
              </a:defRPr>
            </a:lvl1pPr>
          </a:lstStyle>
          <a:p>
            <a:pPr>
              <a:defRPr/>
            </a:pPr>
            <a:endParaRPr lang="en-GB" altLang="en-US"/>
          </a:p>
        </p:txBody>
      </p:sp>
      <p:sp>
        <p:nvSpPr>
          <p:cNvPr id="1946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33797" name="Rectangle 5"/>
          <p:cNvSpPr>
            <a:spLocks noGrp="1" noChangeArrowheads="1"/>
          </p:cNvSpPr>
          <p:nvPr>
            <p:ph type="body" sz="quarter" idx="3"/>
          </p:nvPr>
        </p:nvSpPr>
        <p:spPr bwMode="auto">
          <a:xfrm>
            <a:off x="680879" y="4722971"/>
            <a:ext cx="5447030" cy="4472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3798" name="Rectangle 6"/>
          <p:cNvSpPr>
            <a:spLocks noGrp="1" noChangeArrowheads="1"/>
          </p:cNvSpPr>
          <p:nvPr>
            <p:ph type="ftr" sz="quarter" idx="4"/>
          </p:nvPr>
        </p:nvSpPr>
        <p:spPr bwMode="auto">
          <a:xfrm>
            <a:off x="0" y="9441183"/>
            <a:ext cx="2950475" cy="498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b" anchorCtr="0" compatLnSpc="1">
            <a:prstTxWarp prst="textNoShape">
              <a:avLst/>
            </a:prstTxWarp>
          </a:bodyPr>
          <a:lstStyle>
            <a:lvl1pPr>
              <a:defRPr sz="1200">
                <a:latin typeface="Arial" charset="0"/>
                <a:ea typeface="+mn-ea"/>
                <a:cs typeface="Arial" charset="0"/>
              </a:defRPr>
            </a:lvl1pPr>
          </a:lstStyle>
          <a:p>
            <a:pPr>
              <a:defRPr/>
            </a:pPr>
            <a:endParaRPr lang="en-GB" altLang="en-US"/>
          </a:p>
        </p:txBody>
      </p:sp>
      <p:sp>
        <p:nvSpPr>
          <p:cNvPr id="33799" name="Rectangle 7"/>
          <p:cNvSpPr>
            <a:spLocks noGrp="1" noChangeArrowheads="1"/>
          </p:cNvSpPr>
          <p:nvPr>
            <p:ph type="sldNum" sz="quarter" idx="5"/>
          </p:nvPr>
        </p:nvSpPr>
        <p:spPr bwMode="auto">
          <a:xfrm>
            <a:off x="3856737" y="9441183"/>
            <a:ext cx="2950475" cy="498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91558" tIns="45779" rIns="91558" bIns="45779" numCol="1" anchor="b" anchorCtr="0" compatLnSpc="1">
            <a:prstTxWarp prst="textNoShape">
              <a:avLst/>
            </a:prstTxWarp>
          </a:bodyPr>
          <a:lstStyle>
            <a:lvl1pPr algn="r">
              <a:defRPr sz="1200">
                <a:cs typeface="Arial" charset="0"/>
              </a:defRPr>
            </a:lvl1pPr>
          </a:lstStyle>
          <a:p>
            <a:pPr>
              <a:defRPr/>
            </a:pPr>
            <a:fld id="{6163F8E6-B7C5-2849-BA29-FB9109C38CB0}" type="slidenum">
              <a:rPr lang="en-GB"/>
              <a:pPr>
                <a:defRPr/>
              </a:pPr>
              <a:t>‹#›</a:t>
            </a:fld>
            <a:endParaRPr lang="en-GB"/>
          </a:p>
        </p:txBody>
      </p:sp>
    </p:spTree>
    <p:extLst>
      <p:ext uri="{BB962C8B-B14F-4D97-AF65-F5344CB8AC3E}">
        <p14:creationId xmlns:p14="http://schemas.microsoft.com/office/powerpoint/2010/main" val="10625234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3904" indent="-286117">
              <a:defRPr sz="1200">
                <a:solidFill>
                  <a:schemeClr val="tx1"/>
                </a:solidFill>
                <a:latin typeface="Arial" charset="0"/>
                <a:ea typeface="Arial" charset="0"/>
                <a:cs typeface="Arial" charset="0"/>
              </a:defRPr>
            </a:lvl2pPr>
            <a:lvl3pPr marL="1144468" indent="-228893">
              <a:defRPr sz="1200">
                <a:solidFill>
                  <a:schemeClr val="tx1"/>
                </a:solidFill>
                <a:latin typeface="Arial" charset="0"/>
                <a:ea typeface="Arial" charset="0"/>
                <a:cs typeface="Arial" charset="0"/>
              </a:defRPr>
            </a:lvl3pPr>
            <a:lvl4pPr marL="1602255" indent="-228893">
              <a:defRPr sz="1200">
                <a:solidFill>
                  <a:schemeClr val="tx1"/>
                </a:solidFill>
                <a:latin typeface="Arial" charset="0"/>
                <a:ea typeface="Arial" charset="0"/>
                <a:cs typeface="Arial" charset="0"/>
              </a:defRPr>
            </a:lvl4pPr>
            <a:lvl5pPr marL="2060042" indent="-228893">
              <a:defRPr sz="1200">
                <a:solidFill>
                  <a:schemeClr val="tx1"/>
                </a:solidFill>
                <a:latin typeface="Arial" charset="0"/>
                <a:ea typeface="Arial" charset="0"/>
                <a:cs typeface="Arial" charset="0"/>
              </a:defRPr>
            </a:lvl5pPr>
            <a:lvl6pPr marL="2517829" indent="-228893" eaLnBrk="0" fontAlgn="base" hangingPunct="0">
              <a:spcBef>
                <a:spcPct val="30000"/>
              </a:spcBef>
              <a:spcAft>
                <a:spcPct val="0"/>
              </a:spcAft>
              <a:defRPr sz="1200">
                <a:solidFill>
                  <a:schemeClr val="tx1"/>
                </a:solidFill>
                <a:latin typeface="Arial" charset="0"/>
                <a:ea typeface="Arial" charset="0"/>
                <a:cs typeface="Arial" charset="0"/>
              </a:defRPr>
            </a:lvl6pPr>
            <a:lvl7pPr marL="2975615" indent="-228893" eaLnBrk="0" fontAlgn="base" hangingPunct="0">
              <a:spcBef>
                <a:spcPct val="30000"/>
              </a:spcBef>
              <a:spcAft>
                <a:spcPct val="0"/>
              </a:spcAft>
              <a:defRPr sz="1200">
                <a:solidFill>
                  <a:schemeClr val="tx1"/>
                </a:solidFill>
                <a:latin typeface="Arial" charset="0"/>
                <a:ea typeface="Arial" charset="0"/>
                <a:cs typeface="Arial" charset="0"/>
              </a:defRPr>
            </a:lvl7pPr>
            <a:lvl8pPr marL="3433403" indent="-228893" eaLnBrk="0" fontAlgn="base" hangingPunct="0">
              <a:spcBef>
                <a:spcPct val="30000"/>
              </a:spcBef>
              <a:spcAft>
                <a:spcPct val="0"/>
              </a:spcAft>
              <a:defRPr sz="1200">
                <a:solidFill>
                  <a:schemeClr val="tx1"/>
                </a:solidFill>
                <a:latin typeface="Arial" charset="0"/>
                <a:ea typeface="Arial" charset="0"/>
                <a:cs typeface="Arial" charset="0"/>
              </a:defRPr>
            </a:lvl8pPr>
            <a:lvl9pPr marL="3891190" indent="-228893"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r>
              <a:rPr lang="en-GB"/>
              <a:t>Gemma Whiteoak - MTL Focus</a:t>
            </a:r>
          </a:p>
        </p:txBody>
      </p:sp>
      <p:sp>
        <p:nvSpPr>
          <p:cNvPr id="20483"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a:solidFill>
                  <a:schemeClr val="tx1"/>
                </a:solidFill>
                <a:latin typeface="Arial" charset="0"/>
                <a:ea typeface="ＭＳ Ｐゴシック" charset="0"/>
                <a:cs typeface="ＭＳ Ｐゴシック" charset="0"/>
              </a:defRPr>
            </a:lvl1pPr>
            <a:lvl2pPr marL="740424" indent="-284778" eaLnBrk="0" hangingPunct="0">
              <a:defRPr>
                <a:solidFill>
                  <a:schemeClr val="tx1"/>
                </a:solidFill>
                <a:latin typeface="Arial" charset="0"/>
                <a:ea typeface="ＭＳ Ｐゴシック" charset="0"/>
              </a:defRPr>
            </a:lvl2pPr>
            <a:lvl3pPr marL="1139114" indent="-227823" eaLnBrk="0" hangingPunct="0">
              <a:defRPr>
                <a:solidFill>
                  <a:schemeClr val="tx1"/>
                </a:solidFill>
                <a:latin typeface="Arial" charset="0"/>
                <a:ea typeface="ＭＳ Ｐゴシック" charset="0"/>
              </a:defRPr>
            </a:lvl3pPr>
            <a:lvl4pPr marL="1594759" indent="-227823" eaLnBrk="0" hangingPunct="0">
              <a:defRPr>
                <a:solidFill>
                  <a:schemeClr val="tx1"/>
                </a:solidFill>
                <a:latin typeface="Arial" charset="0"/>
                <a:ea typeface="ＭＳ Ｐゴシック" charset="0"/>
              </a:defRPr>
            </a:lvl4pPr>
            <a:lvl5pPr marL="2050405" indent="-227823" eaLnBrk="0" hangingPunct="0">
              <a:defRPr>
                <a:solidFill>
                  <a:schemeClr val="tx1"/>
                </a:solidFill>
                <a:latin typeface="Arial" charset="0"/>
                <a:ea typeface="ＭＳ Ｐゴシック" charset="0"/>
              </a:defRPr>
            </a:lvl5pPr>
            <a:lvl6pPr marL="2506050" indent="-227823" eaLnBrk="0" fontAlgn="base" hangingPunct="0">
              <a:spcBef>
                <a:spcPct val="0"/>
              </a:spcBef>
              <a:spcAft>
                <a:spcPct val="0"/>
              </a:spcAft>
              <a:defRPr>
                <a:solidFill>
                  <a:schemeClr val="tx1"/>
                </a:solidFill>
                <a:latin typeface="Arial" charset="0"/>
                <a:ea typeface="ＭＳ Ｐゴシック" charset="0"/>
              </a:defRPr>
            </a:lvl6pPr>
            <a:lvl7pPr marL="2961696" indent="-227823" eaLnBrk="0" fontAlgn="base" hangingPunct="0">
              <a:spcBef>
                <a:spcPct val="0"/>
              </a:spcBef>
              <a:spcAft>
                <a:spcPct val="0"/>
              </a:spcAft>
              <a:defRPr>
                <a:solidFill>
                  <a:schemeClr val="tx1"/>
                </a:solidFill>
                <a:latin typeface="Arial" charset="0"/>
                <a:ea typeface="ＭＳ Ｐゴシック" charset="0"/>
              </a:defRPr>
            </a:lvl7pPr>
            <a:lvl8pPr marL="3417341" indent="-227823" eaLnBrk="0" fontAlgn="base" hangingPunct="0">
              <a:spcBef>
                <a:spcPct val="0"/>
              </a:spcBef>
              <a:spcAft>
                <a:spcPct val="0"/>
              </a:spcAft>
              <a:defRPr>
                <a:solidFill>
                  <a:schemeClr val="tx1"/>
                </a:solidFill>
                <a:latin typeface="Arial" charset="0"/>
                <a:ea typeface="ＭＳ Ｐゴシック" charset="0"/>
              </a:defRPr>
            </a:lvl8pPr>
            <a:lvl9pPr marL="3872987" indent="-22782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955AB92-5223-C646-934B-FF5ADD58B141}" type="slidenum">
              <a:rPr lang="en-GB" smtClean="0">
                <a:cs typeface="Arial" charset="0"/>
              </a:rPr>
              <a:pPr eaLnBrk="1" hangingPunct="1">
                <a:defRPr/>
              </a:pPr>
              <a:t>1</a:t>
            </a:fld>
            <a:endParaRPr lang="en-GB">
              <a:cs typeface="Arial"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cs typeface="Arial" charset="0"/>
            </a:endParaRPr>
          </a:p>
        </p:txBody>
      </p:sp>
    </p:spTree>
    <p:extLst>
      <p:ext uri="{BB962C8B-B14F-4D97-AF65-F5344CB8AC3E}">
        <p14:creationId xmlns:p14="http://schemas.microsoft.com/office/powerpoint/2010/main" val="66183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GB" altLang="en-US" dirty="0"/>
          </a:p>
        </p:txBody>
      </p:sp>
      <p:sp>
        <p:nvSpPr>
          <p:cNvPr id="9" name="Footer Placeholder 4"/>
          <p:cNvSpPr>
            <a:spLocks noGrp="1"/>
          </p:cNvSpPr>
          <p:nvPr>
            <p:ph type="ftr" sz="quarter" idx="11"/>
          </p:nvPr>
        </p:nvSpPr>
        <p:spPr/>
        <p:txBody>
          <a:bodyPr/>
          <a:lstStyle>
            <a:lvl1pPr>
              <a:defRPr/>
            </a:lvl1pPr>
          </a:lstStyle>
          <a:p>
            <a:pPr>
              <a:defRPr/>
            </a:pPr>
            <a:endParaRPr lang="en-GB" altLang="en-US" dirty="0"/>
          </a:p>
        </p:txBody>
      </p:sp>
      <p:sp>
        <p:nvSpPr>
          <p:cNvPr id="10" name="Slide Number Placeholder 5"/>
          <p:cNvSpPr>
            <a:spLocks noGrp="1"/>
          </p:cNvSpPr>
          <p:nvPr>
            <p:ph type="sldNum" sz="quarter" idx="12"/>
          </p:nvPr>
        </p:nvSpPr>
        <p:spPr/>
        <p:txBody>
          <a:bodyPr/>
          <a:lstStyle>
            <a:lvl1pPr>
              <a:defRPr/>
            </a:lvl1pPr>
          </a:lstStyle>
          <a:p>
            <a:pPr>
              <a:defRPr/>
            </a:pPr>
            <a:fld id="{CC674C69-98F1-C746-B53D-A9439A28F270}" type="slidenum">
              <a:rPr lang="en-GB"/>
              <a:pPr>
                <a:defRPr/>
              </a:pPr>
              <a:t>‹#›</a:t>
            </a:fld>
            <a:endParaRPr lang="en-GB" dirty="0"/>
          </a:p>
        </p:txBody>
      </p:sp>
    </p:spTree>
    <p:extLst>
      <p:ext uri="{BB962C8B-B14F-4D97-AF65-F5344CB8AC3E}">
        <p14:creationId xmlns:p14="http://schemas.microsoft.com/office/powerpoint/2010/main" val="156745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p>
        </p:txBody>
      </p:sp>
      <p:sp>
        <p:nvSpPr>
          <p:cNvPr id="6" name="Slide Number Placeholder 5"/>
          <p:cNvSpPr>
            <a:spLocks noGrp="1"/>
          </p:cNvSpPr>
          <p:nvPr>
            <p:ph type="sldNum" sz="quarter" idx="12"/>
          </p:nvPr>
        </p:nvSpPr>
        <p:spPr/>
        <p:txBody>
          <a:bodyPr/>
          <a:lstStyle>
            <a:lvl1pPr>
              <a:defRPr/>
            </a:lvl1pPr>
          </a:lstStyle>
          <a:p>
            <a:pPr>
              <a:defRPr/>
            </a:pPr>
            <a:fld id="{EBE32E35-F016-CB48-8AE8-698F330858DE}" type="slidenum">
              <a:rPr lang="en-GB"/>
              <a:pPr>
                <a:defRPr/>
              </a:pPr>
              <a:t>‹#›</a:t>
            </a:fld>
            <a:endParaRPr lang="en-GB" dirty="0"/>
          </a:p>
        </p:txBody>
      </p:sp>
    </p:spTree>
    <p:extLst>
      <p:ext uri="{BB962C8B-B14F-4D97-AF65-F5344CB8AC3E}">
        <p14:creationId xmlns:p14="http://schemas.microsoft.com/office/powerpoint/2010/main" val="368409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p>
        </p:txBody>
      </p:sp>
      <p:sp>
        <p:nvSpPr>
          <p:cNvPr id="6" name="Slide Number Placeholder 5"/>
          <p:cNvSpPr>
            <a:spLocks noGrp="1"/>
          </p:cNvSpPr>
          <p:nvPr>
            <p:ph type="sldNum" sz="quarter" idx="12"/>
          </p:nvPr>
        </p:nvSpPr>
        <p:spPr/>
        <p:txBody>
          <a:bodyPr/>
          <a:lstStyle>
            <a:lvl1pPr>
              <a:defRPr/>
            </a:lvl1pPr>
          </a:lstStyle>
          <a:p>
            <a:pPr>
              <a:defRPr/>
            </a:pPr>
            <a:fld id="{ABE54488-0ED4-BE43-9E77-65B80192300D}" type="slidenum">
              <a:rPr lang="en-GB"/>
              <a:pPr>
                <a:defRPr/>
              </a:pPr>
              <a:t>‹#›</a:t>
            </a:fld>
            <a:endParaRPr lang="en-GB" dirty="0"/>
          </a:p>
        </p:txBody>
      </p:sp>
    </p:spTree>
    <p:extLst>
      <p:ext uri="{BB962C8B-B14F-4D97-AF65-F5344CB8AC3E}">
        <p14:creationId xmlns:p14="http://schemas.microsoft.com/office/powerpoint/2010/main" val="105221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75" y="4371975"/>
            <a:ext cx="6511925"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1143000" y="731838"/>
            <a:ext cx="6400800" cy="3475037"/>
          </a:xfrm>
        </p:spPr>
        <p:txBody>
          <a:bodyPr/>
          <a:lstStyle/>
          <a:p>
            <a:pPr lvl="0"/>
            <a:endParaRPr lang="en-GB" noProof="0" dirty="0"/>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p>
        </p:txBody>
      </p:sp>
      <p:sp>
        <p:nvSpPr>
          <p:cNvPr id="6" name="Slide Number Placeholder 5"/>
          <p:cNvSpPr>
            <a:spLocks noGrp="1"/>
          </p:cNvSpPr>
          <p:nvPr>
            <p:ph type="sldNum" sz="quarter" idx="12"/>
          </p:nvPr>
        </p:nvSpPr>
        <p:spPr/>
        <p:txBody>
          <a:bodyPr/>
          <a:lstStyle>
            <a:lvl1pPr>
              <a:defRPr/>
            </a:lvl1pPr>
          </a:lstStyle>
          <a:p>
            <a:pPr>
              <a:defRPr/>
            </a:pPr>
            <a:fld id="{49945D6C-01E4-874F-85E5-CD9F333C61F3}" type="slidenum">
              <a:rPr lang="en-GB"/>
              <a:pPr>
                <a:defRPr/>
              </a:pPr>
              <a:t>‹#›</a:t>
            </a:fld>
            <a:endParaRPr lang="en-GB" dirty="0"/>
          </a:p>
        </p:txBody>
      </p:sp>
    </p:spTree>
    <p:extLst>
      <p:ext uri="{BB962C8B-B14F-4D97-AF65-F5344CB8AC3E}">
        <p14:creationId xmlns:p14="http://schemas.microsoft.com/office/powerpoint/2010/main" val="285050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GB" altLang="en-US" dirty="0"/>
          </a:p>
        </p:txBody>
      </p:sp>
      <p:sp>
        <p:nvSpPr>
          <p:cNvPr id="5" name="Footer Placeholder 4"/>
          <p:cNvSpPr>
            <a:spLocks noGrp="1"/>
          </p:cNvSpPr>
          <p:nvPr>
            <p:ph type="ftr" sz="quarter" idx="15"/>
          </p:nvPr>
        </p:nvSpPr>
        <p:spPr/>
        <p:txBody>
          <a:bodyPr/>
          <a:lstStyle>
            <a:lvl1pPr>
              <a:defRPr/>
            </a:lvl1pPr>
          </a:lstStyle>
          <a:p>
            <a:pPr>
              <a:defRPr/>
            </a:pPr>
            <a:endParaRPr lang="en-GB" altLang="en-US" dirty="0"/>
          </a:p>
        </p:txBody>
      </p:sp>
      <p:sp>
        <p:nvSpPr>
          <p:cNvPr id="6" name="Slide Number Placeholder 5"/>
          <p:cNvSpPr>
            <a:spLocks noGrp="1"/>
          </p:cNvSpPr>
          <p:nvPr>
            <p:ph type="sldNum" sz="quarter" idx="16"/>
          </p:nvPr>
        </p:nvSpPr>
        <p:spPr/>
        <p:txBody>
          <a:bodyPr/>
          <a:lstStyle>
            <a:lvl1pPr>
              <a:defRPr/>
            </a:lvl1pPr>
          </a:lstStyle>
          <a:p>
            <a:pPr>
              <a:defRPr/>
            </a:pPr>
            <a:fld id="{F1444151-B72C-4940-B60D-07A627E172D7}" type="slidenum">
              <a:rPr lang="en-GB"/>
              <a:pPr>
                <a:defRPr/>
              </a:pPr>
              <a:t>‹#›</a:t>
            </a:fld>
            <a:endParaRPr lang="en-GB" dirty="0"/>
          </a:p>
        </p:txBody>
      </p:sp>
    </p:spTree>
    <p:extLst>
      <p:ext uri="{BB962C8B-B14F-4D97-AF65-F5344CB8AC3E}">
        <p14:creationId xmlns:p14="http://schemas.microsoft.com/office/powerpoint/2010/main" val="418861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GB" altLang="en-US" dirty="0"/>
          </a:p>
        </p:txBody>
      </p:sp>
      <p:sp>
        <p:nvSpPr>
          <p:cNvPr id="9" name="Footer Placeholder 4"/>
          <p:cNvSpPr>
            <a:spLocks noGrp="1"/>
          </p:cNvSpPr>
          <p:nvPr>
            <p:ph type="ftr" sz="quarter" idx="11"/>
          </p:nvPr>
        </p:nvSpPr>
        <p:spPr/>
        <p:txBody>
          <a:bodyPr/>
          <a:lstStyle>
            <a:lvl1pPr>
              <a:defRPr/>
            </a:lvl1pPr>
          </a:lstStyle>
          <a:p>
            <a:pPr>
              <a:defRPr/>
            </a:pPr>
            <a:endParaRPr lang="en-GB" altLang="en-US" dirty="0"/>
          </a:p>
        </p:txBody>
      </p:sp>
      <p:sp>
        <p:nvSpPr>
          <p:cNvPr id="10" name="Slide Number Placeholder 5"/>
          <p:cNvSpPr>
            <a:spLocks noGrp="1"/>
          </p:cNvSpPr>
          <p:nvPr>
            <p:ph type="sldNum" sz="quarter" idx="12"/>
          </p:nvPr>
        </p:nvSpPr>
        <p:spPr/>
        <p:txBody>
          <a:bodyPr/>
          <a:lstStyle>
            <a:lvl1pPr>
              <a:defRPr/>
            </a:lvl1pPr>
          </a:lstStyle>
          <a:p>
            <a:pPr>
              <a:defRPr/>
            </a:pPr>
            <a:fld id="{6796BB00-C3BD-F747-BE65-C40C6495F1D2}" type="slidenum">
              <a:rPr lang="en-GB"/>
              <a:pPr>
                <a:defRPr/>
              </a:pPr>
              <a:t>‹#›</a:t>
            </a:fld>
            <a:endParaRPr lang="en-GB" dirty="0"/>
          </a:p>
        </p:txBody>
      </p:sp>
    </p:spTree>
    <p:extLst>
      <p:ext uri="{BB962C8B-B14F-4D97-AF65-F5344CB8AC3E}">
        <p14:creationId xmlns:p14="http://schemas.microsoft.com/office/powerpoint/2010/main" val="207862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GB" altLang="en-US" dirty="0"/>
          </a:p>
        </p:txBody>
      </p:sp>
      <p:sp>
        <p:nvSpPr>
          <p:cNvPr id="6" name="Footer Placeholder 4"/>
          <p:cNvSpPr>
            <a:spLocks noGrp="1"/>
          </p:cNvSpPr>
          <p:nvPr>
            <p:ph type="ftr" sz="quarter" idx="16"/>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7"/>
          </p:nvPr>
        </p:nvSpPr>
        <p:spPr/>
        <p:txBody>
          <a:bodyPr/>
          <a:lstStyle>
            <a:lvl1pPr>
              <a:defRPr/>
            </a:lvl1pPr>
          </a:lstStyle>
          <a:p>
            <a:pPr>
              <a:defRPr/>
            </a:pPr>
            <a:fld id="{DC1E1A9C-A0AB-DD4F-AC4D-C292C4AEBBD7}" type="slidenum">
              <a:rPr lang="en-GB"/>
              <a:pPr>
                <a:defRPr/>
              </a:pPr>
              <a:t>‹#›</a:t>
            </a:fld>
            <a:endParaRPr lang="en-GB" dirty="0"/>
          </a:p>
        </p:txBody>
      </p:sp>
    </p:spTree>
    <p:extLst>
      <p:ext uri="{BB962C8B-B14F-4D97-AF65-F5344CB8AC3E}">
        <p14:creationId xmlns:p14="http://schemas.microsoft.com/office/powerpoint/2010/main" val="199493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endParaRPr lang="en-GB" altLang="en-US" dirty="0"/>
          </a:p>
        </p:txBody>
      </p:sp>
      <p:sp>
        <p:nvSpPr>
          <p:cNvPr id="9" name="Slide Number Placeholder 5"/>
          <p:cNvSpPr>
            <a:spLocks noGrp="1"/>
          </p:cNvSpPr>
          <p:nvPr>
            <p:ph type="sldNum" sz="quarter" idx="12"/>
          </p:nvPr>
        </p:nvSpPr>
        <p:spPr/>
        <p:txBody>
          <a:bodyPr/>
          <a:lstStyle>
            <a:lvl1pPr>
              <a:defRPr/>
            </a:lvl1pPr>
          </a:lstStyle>
          <a:p>
            <a:pPr>
              <a:defRPr/>
            </a:pPr>
            <a:fld id="{6A5FA61B-7561-4846-939A-1B01335E38EC}" type="slidenum">
              <a:rPr lang="en-GB"/>
              <a:pPr>
                <a:defRPr/>
              </a:pPr>
              <a:t>‹#›</a:t>
            </a:fld>
            <a:endParaRPr lang="en-GB" dirty="0"/>
          </a:p>
        </p:txBody>
      </p:sp>
    </p:spTree>
    <p:extLst>
      <p:ext uri="{BB962C8B-B14F-4D97-AF65-F5344CB8AC3E}">
        <p14:creationId xmlns:p14="http://schemas.microsoft.com/office/powerpoint/2010/main" val="26694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endParaRPr lang="en-GB" altLang="en-US" dirty="0"/>
          </a:p>
        </p:txBody>
      </p:sp>
      <p:sp>
        <p:nvSpPr>
          <p:cNvPr id="5" name="Slide Number Placeholder 5"/>
          <p:cNvSpPr>
            <a:spLocks noGrp="1"/>
          </p:cNvSpPr>
          <p:nvPr>
            <p:ph type="sldNum" sz="quarter" idx="12"/>
          </p:nvPr>
        </p:nvSpPr>
        <p:spPr/>
        <p:txBody>
          <a:bodyPr/>
          <a:lstStyle>
            <a:lvl1pPr>
              <a:defRPr/>
            </a:lvl1pPr>
          </a:lstStyle>
          <a:p>
            <a:pPr>
              <a:defRPr/>
            </a:pPr>
            <a:fld id="{984C1279-3BD0-F847-AF57-81F691E80493}" type="slidenum">
              <a:rPr lang="en-GB"/>
              <a:pPr>
                <a:defRPr/>
              </a:pPr>
              <a:t>‹#›</a:t>
            </a:fld>
            <a:endParaRPr lang="en-GB" dirty="0"/>
          </a:p>
        </p:txBody>
      </p:sp>
    </p:spTree>
    <p:extLst>
      <p:ext uri="{BB962C8B-B14F-4D97-AF65-F5344CB8AC3E}">
        <p14:creationId xmlns:p14="http://schemas.microsoft.com/office/powerpoint/2010/main" val="34574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endParaRPr lang="en-GB" altLang="en-US" dirty="0"/>
          </a:p>
        </p:txBody>
      </p:sp>
      <p:sp>
        <p:nvSpPr>
          <p:cNvPr id="4" name="Slide Number Placeholder 5"/>
          <p:cNvSpPr>
            <a:spLocks noGrp="1"/>
          </p:cNvSpPr>
          <p:nvPr>
            <p:ph type="sldNum" sz="quarter" idx="12"/>
          </p:nvPr>
        </p:nvSpPr>
        <p:spPr/>
        <p:txBody>
          <a:bodyPr/>
          <a:lstStyle>
            <a:lvl1pPr>
              <a:defRPr/>
            </a:lvl1pPr>
          </a:lstStyle>
          <a:p>
            <a:pPr>
              <a:defRPr/>
            </a:pPr>
            <a:fld id="{FBA6F913-CB4F-9B40-BE60-82DA8E309125}" type="slidenum">
              <a:rPr lang="en-GB"/>
              <a:pPr>
                <a:defRPr/>
              </a:pPr>
              <a:t>‹#›</a:t>
            </a:fld>
            <a:endParaRPr lang="en-GB" dirty="0"/>
          </a:p>
        </p:txBody>
      </p:sp>
    </p:spTree>
    <p:extLst>
      <p:ext uri="{BB962C8B-B14F-4D97-AF65-F5344CB8AC3E}">
        <p14:creationId xmlns:p14="http://schemas.microsoft.com/office/powerpoint/2010/main" val="127767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A24BE7E4-B5C6-6643-9182-537D425B42C1}" type="slidenum">
              <a:rPr lang="en-GB"/>
              <a:pPr>
                <a:defRPr/>
              </a:pPr>
              <a:t>‹#›</a:t>
            </a:fld>
            <a:endParaRPr lang="en-GB" dirty="0"/>
          </a:p>
        </p:txBody>
      </p:sp>
    </p:spTree>
    <p:extLst>
      <p:ext uri="{BB962C8B-B14F-4D97-AF65-F5344CB8AC3E}">
        <p14:creationId xmlns:p14="http://schemas.microsoft.com/office/powerpoint/2010/main" val="421349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GB" altLang="en-US" dirty="0"/>
          </a:p>
        </p:txBody>
      </p:sp>
      <p:sp>
        <p:nvSpPr>
          <p:cNvPr id="10" name="Footer Placeholder 5"/>
          <p:cNvSpPr>
            <a:spLocks noGrp="1"/>
          </p:cNvSpPr>
          <p:nvPr>
            <p:ph type="ftr" sz="quarter" idx="11"/>
          </p:nvPr>
        </p:nvSpPr>
        <p:spPr/>
        <p:txBody>
          <a:bodyPr/>
          <a:lstStyle>
            <a:lvl1pPr>
              <a:defRPr/>
            </a:lvl1pPr>
          </a:lstStyle>
          <a:p>
            <a:pPr>
              <a:defRPr/>
            </a:pPr>
            <a:endParaRPr lang="en-GB" altLang="en-US" dirty="0"/>
          </a:p>
        </p:txBody>
      </p:sp>
      <p:sp>
        <p:nvSpPr>
          <p:cNvPr id="11" name="Slide Number Placeholder 6"/>
          <p:cNvSpPr>
            <a:spLocks noGrp="1"/>
          </p:cNvSpPr>
          <p:nvPr>
            <p:ph type="sldNum" sz="quarter" idx="12"/>
          </p:nvPr>
        </p:nvSpPr>
        <p:spPr/>
        <p:txBody>
          <a:bodyPr/>
          <a:lstStyle>
            <a:lvl1pPr>
              <a:defRPr/>
            </a:lvl1pPr>
          </a:lstStyle>
          <a:p>
            <a:pPr>
              <a:defRPr/>
            </a:pPr>
            <a:fld id="{053DE8C3-5DBA-9346-9962-1A9CA6D6EFED}" type="slidenum">
              <a:rPr lang="en-GB"/>
              <a:pPr>
                <a:defRPr/>
              </a:pPr>
              <a:t>‹#›</a:t>
            </a:fld>
            <a:endParaRPr lang="en-GB" dirty="0"/>
          </a:p>
        </p:txBody>
      </p:sp>
    </p:spTree>
    <p:extLst>
      <p:ext uri="{BB962C8B-B14F-4D97-AF65-F5344CB8AC3E}">
        <p14:creationId xmlns:p14="http://schemas.microsoft.com/office/powerpoint/2010/main" val="1838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latin typeface="Arial" charset="0"/>
                <a:ea typeface="+mn-ea"/>
                <a:cs typeface="Arial" charset="0"/>
              </a:defRPr>
            </a:lvl1pPr>
          </a:lstStyle>
          <a:p>
            <a:pPr>
              <a:defRPr/>
            </a:pPr>
            <a:endParaRPr lang="en-GB" alt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charset="0"/>
                <a:ea typeface="+mn-ea"/>
                <a:cs typeface="Arial" charset="0"/>
              </a:defRPr>
            </a:lvl1pPr>
          </a:lstStyle>
          <a:p>
            <a:pPr>
              <a:defRPr/>
            </a:pPr>
            <a:endParaRPr lang="en-GB"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cs typeface="Arial" charset="0"/>
              </a:defRPr>
            </a:lvl1pPr>
          </a:lstStyle>
          <a:p>
            <a:pPr>
              <a:defRPr/>
            </a:pPr>
            <a:fld id="{EC665E9C-2E20-DB48-9F12-C6F04BB209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02" r:id="rId1"/>
    <p:sldLayoutId id="2147483993" r:id="rId2"/>
    <p:sldLayoutId id="2147484003" r:id="rId3"/>
    <p:sldLayoutId id="2147483994" r:id="rId4"/>
    <p:sldLayoutId id="2147483995" r:id="rId5"/>
    <p:sldLayoutId id="2147483996" r:id="rId6"/>
    <p:sldLayoutId id="2147483997" r:id="rId7"/>
    <p:sldLayoutId id="2147483998" r:id="rId8"/>
    <p:sldLayoutId id="2147484004" r:id="rId9"/>
    <p:sldLayoutId id="2147483999" r:id="rId10"/>
    <p:sldLayoutId id="2147484000" r:id="rId11"/>
    <p:sldLayoutId id="2147484001" r:id="rId12"/>
  </p:sldLayoutIdLst>
  <p:txStyles>
    <p:titleStyle>
      <a:lvl1pPr marL="319088" indent="-319088" algn="r" rtl="0" eaLnBrk="0" fontAlgn="base" hangingPunct="0">
        <a:spcBef>
          <a:spcPct val="0"/>
        </a:spcBef>
        <a:spcAft>
          <a:spcPct val="0"/>
        </a:spcAft>
        <a:buClr>
          <a:srgbClr val="C3260C"/>
        </a:buClr>
        <a:buSzPct val="128000"/>
        <a:buFont typeface="Georgia"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ＭＳ Ｐゴシック" charset="0"/>
          <a:cs typeface="ＭＳ Ｐゴシック" charset="0"/>
        </a:defRPr>
      </a:lvl1pPr>
      <a:lvl2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pitchFamily="34" charset="0"/>
          <a:ea typeface="ＭＳ Ｐゴシック" charset="0"/>
          <a:cs typeface="ＭＳ Ｐゴシック" charset="0"/>
        </a:defRPr>
      </a:lvl2pPr>
      <a:lvl3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pitchFamily="34" charset="0"/>
          <a:ea typeface="ＭＳ Ｐゴシック" charset="0"/>
          <a:cs typeface="ＭＳ Ｐゴシック" charset="0"/>
        </a:defRPr>
      </a:lvl3pPr>
      <a:lvl4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pitchFamily="34" charset="0"/>
          <a:ea typeface="ＭＳ Ｐゴシック" charset="0"/>
          <a:cs typeface="ＭＳ Ｐゴシック" charset="0"/>
        </a:defRPr>
      </a:lvl4pPr>
      <a:lvl5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pitchFamily="34"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ＭＳ Ｐゴシック" charset="0"/>
          <a:cs typeface="ＭＳ Ｐゴシック" charset="0"/>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ＭＳ Ｐゴシック"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kern="1200">
          <a:solidFill>
            <a:srgbClr val="404040"/>
          </a:solidFill>
          <a:latin typeface="+mn-lt"/>
          <a:ea typeface="ＭＳ Ｐゴシック"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ＭＳ Ｐゴシック"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ＭＳ Ｐゴシック"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2H2D1Ul4pj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6" descr="data:image/jpeg;base64,/9j/4AAQSkZJRgABAQAAAQABAAD/2wCEAAkGBxMTEhUUExQWFhUXGBoaGRgYFxgdGBcaGx0cGBccGhgYHCggGhwlHBwcIjEiJSkrLi4uHB8zODMsNygtLisBCgoKDg0OGxAQGywkHyQsLCwsLCwsLCwsLCwsLCwsLCwsLCwsLCwsLCwsLCwsLCwsLCwsLCwsLCwsLCwsLCwsLP/AABEIALcBEwMBIgACEQEDEQH/xAAcAAACAgMBAQAAAAAAAAAAAAAEBQMGAAECBwj/xAA9EAABAwIEAwYDBwMDBQEBAAABAgMRACEEBRIxQVFhBhMicYGRMqGxBxRCUsHR8CNi4XKi8RUzU4KS0iT/xAAZAQADAQEBAAAAAAAAAAAAAAABAgMEAAX/xAAmEQACAgICAgMAAwADAAAAAAAAAQIRAxIhMQRBEyJRMmFxFJGh/9oADAMBAAIRAxEAPwDyPEfzlUSaOLEWJFulYcOmOMeVMa7AkpMf4raBwI3ovQgc5rTjaTz9r1woEWoMjb3rhrTN70YUAbFUdYqMsJmaATaQ309qkStHT2FdFpH5ajOHTy+dcHgnS+gcvYVtD6OY9qgSymiGWUndPzpaOtHC3UE8PYVpLrY/4FTOMJnau/uyOVccqI/vbf8ABWfe2/4KmGFRvFbGDRy9qHASD743/BWhj2rftU68uTBgUuXgVcAPeupHcjBOYNDj8q6/6k3+b5UoOAXyHvWjl7nL5iu1BsxsrNUc/wDbUSsyT+b/AG0AnLXOQ96k/wClL5pHr/iiooGzCTmCfzf7b1oZiOZ9q5ZybipxPsTRRycfnT6JI/WjwC3+Aa8WOZv0Fcqxn96qIxGUbHUPQfpReGwYSLEEelc2gpMUd7/eque9/uNM8Vleo6taUjYTxP7UIcmP50n1P7ULR3IIHE8ZqVLrf91SLyox4SCf9VvpagQDtTIVtoM75HU0c03xHGlKm4APGn7Le1LLgKEePY0r5TViwjVh5VrEZVrA4HnFOcHgYABpJSVDJADeGnhQ+LyoqIgxHT1q1sYC21SjAdKl8lFVErH3Ssq0fcelZS/Ig6nnThH4q5KQOBropuP1FcuLAte9b6M5GTXNdhM8a0URxrhTSTG9aTvXRTXSRXHJnMVmmui4gcRQuJVI8Jn6UtDWFhXl71n3pIIvvQQTKdxb3qBtslYH861zQrY+CZANSpboRHiSY2SRHkK7YxkGCRx9KVookGBNdJTxqA4lMapkcx6CtqX1oUdYSg3rs4dtRmD/AD1oJGKT+Yb01yyCtMXF/pQY0XYP92R+Q/z1rQZRyNPC0BePlUYw8iBSbD6iktJ5fz3rlTSeX896cqwvTatpwvT6UNjtRKGU/lP89alS0n8p9v8ANOU4Q9K2MEQIkV24NBKpIHD5f5qE4XxakyOYix/Y9afnD2iukt3mhsNoJH8NqEFPL0qRWFTygfzpTkp/lqgcITuLb8POgpHaopWd4pIJbR6n9NqBwjUgmucSoKWtXNRPzJovBJ8JrSlSMsuWSt5epYOnhVpwGEiJF6HyQCFelWDBs1HJIrBcHWGwV5inGHwNq6wTFOcMwLVknMsogTWB6V2MH0o3Nsa1hWu8dNiQAOKieA9JpKz9oGAUrR/UBkAlSIAkwJIJqaU5cpFKSGH3LpW6aJ0kSLg7EVlJbG1R8/IBk6lSeFvrepFd0BdRUbmP4TWtF9z/AC9SHCA7nhXtmHUjOPSkEBIHrPrFDIxINrk8zWY1uAIIuSK5y9AUoCiJJUHBgm9aWz7RTDu4FdBup7HJFZVhzMcPWpG27XMjlq/em7IAXHMx7/SrLicg7v4miPUkH1oSnRZJLsogbP8AFV20xsYG/OreMO3/AOMfOj2sG3pB0jbr+9K8v9BWrPPsYnwztfnQYPCxm3pvXppydtYgoB9/3pA5kzDbirbGwJttwFGOVMlkxtu0V/DYda7IFtXptBpni2AkAE3j5inEAQAP55Ug7UmC36/pXKVsGtIXuIIVHCsdxqkFISSNJBkHjw+VcYXEA2Mbb0IlyDM3mapRNuj0vBYkutoXEak3HI1OE1rCNju0RtpB9xNTIv8ACJ68P81kl2bl0aSgjia2pXM1L3HM/oK2jDjkPaktDURpHKsV5ip9PCsCb35ULCDdya6S1RQZH/FdLR6/WubBQGpP8tQOYL8B8jTUj+GluaiG1/6TTQ7Fl0ecOqlxXIknym9McMmx60O1BvG96Pww3rY+jGhx2fNj51bcEmYqr5ELq9Kt+HGlM9KyZuzRDoc4ZunOXovJpNkuIC2wobfDPPTYn3p1hzWOVl49Hm32hdpBiFttBpbfdKUpRXYkkQAExMcZNef49Rm0i/8AxtXqWf4RjEZiSYVobSFAE/ECq3QgEVTO22DS0pIRYKggcpERXoYGkkkSmyvJx7wEB130WqPrWUbh2QUisq9RF5NONibWohpsBPC/TesSn4ZSPFNuR3+lENFMXA25edEmhLjxMRAE/pW8os4Klzci1ouRQjbxQoKFzwHU03oWRaNNdtovWsFlmLDTeKWpvuXDARIDm8KITE286LAANQtehkmuxAhH9Yf6voa91ZwwC1JVB8KSRHMTE7cQPMV4qkf1TbZR+tel55nK2taTCpbGhQgGCJ0K5kEWi5FJlt1RTWwftlljbakqQNOoXA2nmOVA5Tg9QHrSTtTmLoZwSe+JUQpRBMkArISDyEDY04yDtE0lxLSwU6zCVW0knYb2k8ajUlAKS2LDhsuAFUTPWoxTgHP9BXpOMxQbSVK9hEk8r155nZUcTrU042HJKQtMTCYMHbhPlU8Em2UyQpAbiLpqvdsBdvyV+lWpaLp/nCqt2yMqbvtq/SteP+RlmqRXUCtQK601yK1GdnovZ7EhxhueAAPoKcPOhKSUwSB6Dlt9KqfZFUgJMEGbHlf96tD/AGa/ppOG1rKgT3OxtAUUqJkpm/KsWRRUqZuhu4fUkyzGd62FRBkgjqLGKKSikuVf0EKU4S2JILc6yFWJIKBtHnTrLMa08nU0sKTMW4HkQdvWpzVPjorB2ueyRCK5Ldz5frU2s6StLalIBjUNN730gmVenpNRtPpWApJBSRIPO9TD2bSKkCRWVjiwkEmSAJgCSegHGuYaIHG6RdprYdw8SI96KzjOHMPpU8woJVwmFJHWRv0obMXkuNGLhSZHUVWEXaYkqqigIABInYx50xwRmfI0qSqb2HE00wQKYMSTsOdbmYWyx5EsainjA/5q7YRIgedeZ4jEP94lxKIIUAkkiDNoPnVxGZvtaStkKkAKKCohKv7oBt186x5Yt9F8b/Q7Edo2sKNHdkpQrRIIngSY9edOu02YljCOOJBJI0iDEFVgfTevMs51qSJIhJ1KkEEyZJM7V6Czm2Ex6FYdCyoqTyNjFjMQII+VTnjSp/8AZSEnyjz7JcxUwvvF6lEzMk6lA77/AFNCdpc1+8K16FJA2ppicxCsKlOgFaBE8bb3qv4h9ZSQUgW58ula0ld0TTTRw1jEgAaVH2rKFbmKyqUdYyVOkHrP6GujYAzwH1/auWSSCT+YxGwsLVBiFnSOQ/aiIDY5RIvUuV5RiH57houaQCSOEmOPE/oaKwOVFaC4qwmEjmYPytFXDBurw60OMqKUlISvTbqkkbHc+VLOdLgMIqclG6LIlnuMMhhTRQ7oOnwgka7qAUbRNjy361TwmTVlbxTa3U97pWSkqGozy5770uz7BBOpxAhMGYsEngR0rBjlUqfs9LyPHaX7RT3MY2l4grAhX68asepQacLl21rCkEEEKCRt03qXsZ2HYVhlPvJL6zshKgL2V8RsZ2240LnOHOHecZSnumpSpKZKgARcpJ4H96u5xlLVdoxxcoLaSN4fMWkpTqSCUlI1QDouDcc4rWd5T3i1PMGAAHCTAAsIiLTIn35Uky1vU/qJhEDWbRvFutXBx9KhDaSGwEiFHeNp/aln9Wmh8cnkTs7GNexJwiloOkKClqTOkLSfFq5SkCOFzXfbF4rcZTrWuFKWdUQBBCYIA8qFweZvELQ253YO5SASYt+IW9qDdyhSlakugK0m6hdXGLetTUUpW+B2/q4pWA47EKJgbClOMyovrQnWhAkypShaY4TJNeydluzWEbaC3koddWnWoqGrQOQCp25153227Ml54nAoBbI1ROnzKQrdNUhmjtS4IPHfqxcrsE2j48UIiYSjxHylVPey/YnDlyE6nTGrUrSQNthtYkSbnpXlz4WkwqQpJgzuK9J+y7BuqZWs3QVQkFREyPFBHDa3MU2baMLcinjyhLJSjT/exlmGGTh34SBKSAYtIkSJA61PnWcMstkiW1kwYsojVeeh3ig88cC3QkJCAkAWBCTG+mQJvzH6VHhOz4xzndKkRCwriBqCSPmf4KjSpSkac+S40uxJ2XwJxmORrcWlKlGFc0oGpQHmLR5VZu2uIw2FXpYaaZJaUDoPxFagESLXASVX59a9Rw+SYdDTbQaSUtAaJAJBH4gdwrjNfOnb/COJxjxUVEF1QBO5idEcwE2p4S+XJXo8+1GDa7L1gs+K8ClOsaA3pIjaBpInnN5pH2SzZC+8bkTOtPUKur11EmmOXt//AMbaChvWExE7cT/7VWMwyxDUOtBSVoIlPBSeMcjTRjF2ircuH+FvdxImJojCvgyAbiCDyIMj5xVPxOLbKSS13gI8OlakrB4HXqiByik2UuLLoD7zjTfFYNh6/wA+dd8PBzzUz03tcEvsgEkrUrdRnh+UGAJ4dK8qwWZrals3SFGedpmKteNz1CMKUYYrcIUrU6pKlFIWAD4xYbAXHKqWp9I+EGfpT+PCk0xPJyJtUOcvweHccRoK7rHgVE7gb+Zr1M5bhlLIDZaUhII0jUTMb6ZuLec9K8Zy1lwS4CU/l52M25V6Bk/adxb7UpAJT/UIkAbCTcmeMcbUPIhJ8pnYMmPnYizDKycUhspPikuBPwiNlf223ojEZipL/wB3wup5R0KGg6lApICiSPw7GT1rvt2e5IUpyHYMJAiJt7CPeqj2X7S4jAPFeHKYWPElaZSqLjaCDvcEb0sYOcbZXNlhF1As3a/OlLZdblJ8SiuLGdUAGRtItzqxdkc0ZGBaU2QShISsCNQXF9XEc/KlnaTOMJiGZQltJXClhJnxGVEGNyCo15mnGlh9SmyQmbgfiHUG3WuWLeFdEp56lYdmCyl9xA2DivYm1DtkwubWNS5phgoKeCyqb8Pb0FBYVepC73CT61qVUQXDOmSIG9ZWmXISKym4Gs9Cx3Zlnu0uMBzUbkGNEAwQZuTHDe1a7a5ehwNNtpShRIOpK9QgWUQOA34XplnLwwhb0klsQSFRIi8g/oetIz2hZW9c6SRAkRF9ieXWskVNuzQ3j1JsVggMMoAWRBA/0qBrnFuutnS2jUnTOomwFgExzmj1LlBA2KVfuK2uFskc0/pRsjqUzMVhay2hLmpNyROsTvoA2Av6kURhHsarDrYUhai4QlMgT4rQSTNQu5spCgpr/vOpCCkXOoGAQIvPDqPe24RpvLG+9deQvHCFaFOCETwKbkwN7SeEb0ZukuP8L4qq7d+/wsfY/stj8NhSlWkq1GEFQBQP7FAKEHkeM15j2jeeS8+NHwrMgqKtviAV0Mgnoa9Q7Lfai1igUOILbw+EJlSXP9PEHoa8s7d45a3lupbUyh4lJColam/Cs2NgRA3O3Wp4ovdtrkjkyS+OvQrbzzwKQkRq58LX86KczZzXEkIgbeV/Wq0DReExKkhQm0cevKteiIwytcF9weaYZttCU6tRKiogFW8RJ629qgy3GfeMU0yXkNqcUUgrnSJnSDHE2A6xVLxWOUqBJ9zHpQyGlaSsA6UkAn8pO08pg36UnxIeeZ2fRmX5FiMIl511QcVqBSGzsiEiAFXBmbTevPO0fb1P3pJSCpCPApKkxCSPEBCgTe+8H1rs/abqwTbCy4t3u9DkJF4kA6ioXKQLwb153meJLq1LiLmffiahj8e5NyHfktRSRY+3acOt77ww6lYe8UAQZPxEpmU34HjV2+ynGBWDUjYtrv5KvP8AOVeQ4bDFRgca9P8As9wGJabdKNELCYkQSQZkeh40fKgvhpsfxXJ5Nq7LE/l6nXyDpSkeIk7kbE6ec/WbUV2azBpanPu7RSELDfeFU6ovI5iZ9arHbHH4nDthtOmVzqWCdRm58qtP2Z5ccTgkaipIbVpkblSTqHCNMGs3xN47NWXJGEi+spMAzwrxP7ZEIDydMWVfjc6ib/zavWu2L/d4RwJVpUQADN033rxTt5mTmLW2jSk6QQnQPiIjxcgNx70/j49ZpmR8xf8A4Jns9W6EtI8KEJGkDiRaTV0z3shiPuQdU8la9GvQlKdO0wFEkkx6VR8nyV9DqVqRoSlSSrXtAMkC/itwq59re06FYb+hKlOK0hQ1gFRELISbDwn6VfJamlAaMJatztFHyZ4Fs/2z87ig8xx2saAgi8nrHlR5yx9pgkN77kbxHKgsif0O3/EI2m/CrunyiEoTjUZcWSZHmXclSVAaFgpUk8QfM0HmDGkgAyk3SrmP3o7tM0oLTKYSRI29RblSsPHbcbx1popPkSXH0ZZcqwK3wpLQnu2isxyECB1k+070uTmSmZWlevVIKCkgQOSuHpVp+yvFtJeWFOLQpSUhKUz4rkqmBsI2PPpRuc9iWnVL0uGQpSp+IiTZPkKzyyqM3GXRox+M549o9lc7VZqcStt1SiSpA5efvM1XXVHYm1Xh/wCz9SEArLibEjTBmLE34TYVVM3yN5hAUqFJJ9RO01WE4dJkJQlV0Q4LHgJWleqSPBp/NIt5EWpetczzozKsqXiVpbaErUduA6k8qIzfIXcKrQ7p1QDKSSm/oKe1dEtJNbVwL2sQoJKQfCdxUjJ5cQRvzoZu5jnREBIjj9KJyZOkDiayh/Wsrhtj0rPkvaUkoGtaNRBN0wJvO3kONU7AIZPeKeBKkpJSnhMEwY9LV6IvIlSVl7U4ZnVMRBAFupHCq3iuyLoTHeosFGIN5kxM9ahjaSqy+Sbcv6O1ZiGsMlxW2kbDjFh0qsYXP8SCkavAIMQNJBtfjFcHMlOMdxEkkaSDvBBAI/Wo38oW013i1oCtUBqfER+YcCJ4C9UUUuxNm+i+dnm8PgwvFLBdc0nQYADZi4jfVff2rzfM8cp51bi91kn9qtOYZmHcP3TAUtS51AD4ZAB+m/SkuH7J41atCGFqIAmAIE7SqYqeNKLcpdmryo9LGuKV1+iVpwpIIMEEEEbgjaKsGcZgcYylaie9aEKE2KTHiA4G1/8Aimifs/7sD75jGcMpXwo+M+pkAfOk2e5e1hHNLT6nTAOoJSEEHh8RNNvCT47Mmk4x+y4EMVKlMCa08qTITAqzuZsycHoCQDBSE8Qbwo/K9O5NehIRTu2VhwyatOS9kscCD3CltOoIVCk/CRImTZQMEeVV/CJEgqE9Jj51fsj7aaAR3SyCnTdwACDI/DS5XJL6orjxKTtnnn3Yoe0OCClYSoG0QYN+FcOJuY2k8Zq85rmba5V3DYWZlZSFL2P4lWmOlUHVFNCVrknkx6MYYMwQSYAn6GvZskx6UsBR2AAHNR4D514fqsLWPzp2xnhaZ0JBCtUyq/CPpUvIxfIqNXj5lAsPafONWITqvEkjkCDPtavQOwWcOpa7hASltA1a4uSsqVEcdiZ8q8YwwUola7qO87wRb6zVx7N491pjSggTp1EidhsJPCSKnmx1j1iLHMpZG5dHp+YZe2qSsKWTeVGQD04CqBjMA6h9aWG9ajtb4Z3vsOdE4ftU+lYS4tK0qMEkXTy225e1TYnGq1KUlRTJE8rGwrDCOSD5PS8aKzR+vorSsixaVpLyA22pYOnWkmONgd9zV6zfPWltaEthdxB0xptwPCRItzrzbs7jXF4t4rcUvwqusk/iEb1YlvDUoKMAJJJ/+bj1JrVkUrSZbBgx5IqUr7B8fmpEwnUJgBMkpEbKTHOfSKoxxPd4jvNAtfSbCas6ceSVA2XGkq/OOCvPr1pP2iw4kwIIKh7KP71fEq4Zn81ucbT6FmaZmtyAYgXsOJF6Bw7SlLCUglRIAAFyTYADia6cG1O+w+HKsaybANq7xR6Iuf29atJ6xs8dJ5Jpe2Hsdk8xw5SrQW1G0hadSQdyQCSK9O7CsIS73axNgUyfxAGSeew9aH7dPhK23go6dJ1ERYEjSfmfagOxuOexXeKZKW+7AJWUhZVvpATqHWZIrBKcskNmejHGsa1/S3dv8aEhtscUuK/+NAA/31532sIVg1FNwb+g40y7V4twvJDqwpSEq0hIAGlenVqG8ykUlxa5y8gCfAUj0MD2iuxx6Z1axcWUfKc0Uy8lxslJ2McQfiHrTHtdnAec8KdIRqBI4km/sarsVilWivQ0TdnmrLJRcfRMwob3npXalTXGHVH+akKjtw6URV0a0jpWVrQr8p9jWUR6Pb23ATE0uz1zS0tUgQgwep2EcaFy7NEqsYnnYfOqr2tzsOuBCDKE8R+I7E+QFh61ljBt0Fy4K+273ZKkASNtzE9KHfxK1klRJVzPKtvi0maly/ClwhKR8q1URt9DPstjg08mSAFeBX0E+tWHPO0K20k4c+LUlCSN5glR67j2qhPKiRM35Rfjxqzdk38O2hbzxKlJ4TtYm3MwPmKjkxpvY3YfJmsfw9c3ZXMZiVukqcKluE3JJkAcIoYiJt6/zpVjxfdYhYdSnuzfUk+KfyqnnwI6DnQ2Y4JKUSLmL8Z6jlVFVGKf8nzYirBWFFYBRAGYJSbAm9N0eHcAdBw6Gq7R2Axd4VcUGjTiyVwxwVSSOU+5/wATVbeTBp604Dx3NJcXdR8z9a6KGz9EeratoUAQTcA7VxWiaYyjrB4kKXCRuB77VZsulSIBgajPuSI+XtVNyb/upM7SasmS4mAQeIkdedSyKwxdMlz1zS1pTYkgDzPGpsXnJLXhUVKJSFQLoJF46EzB9OFR40pPiJ2mOhiB9TVaL0uSmQC4lMdAaRQTXJoxeRLE3XscdmVJTiVgifCY85F7+1PszdKU6gmAU6SOVxBqp4lK23ySCLkG9+W9Pmm8Q4kFKSpJ6gz53munD7bG/wATyKw6sCwroCgoiSmwHPlPlQTjpcUdXCZ8yZNMHMoxPBHqSK3hcmeTJKbnrTWhXJvgrWITBIors7i3W8Qjuo1KOiFGygdwTy60biOz7pMygeZP7UHisCpkgkgmJBTMzw4Wp7UlRhbcJbLii09q8xfLYZ0QmLiFFXudh7V6D2Qyo4LDLQrwrBJVF9wIMdeFeZZXmK1qSt4hahE6tjp21R869Mdzjvw3iggpT/23OISpI1G4G17GKxZoNRUTTHyHOe0nZ472pzVx3ErVBQEkpgW2JmQPp0po+6UYEJPFN54Tem+IDbuOZSpCUMOrAKlbK0/FbgSYEH8wqftH2WexKlIwiCUpJJ8Q7sDgAo8eQk1ZSikkyKcrk/08wKq0qu3WiklKgQpJIINiCLEEc5rk1pMfTOmjUjiulRJMV2CKIyJUrPM1qsEda1QHsaYvNvDpRMnjypekzfpUDhuTW211xL2TPnhzptkbakKDhGlG0kgSTERzoDLmkuLlZgDbrcVdsmwP3iUhSEqHBRMGOVuFLOVIpCDfJUMywRU+53aSsG507A+e1BPZetKSojbhxHyq/Zq2vCAJdSmN0lKpkb8pPpVRzXNEOniBG1wCeFppYzb/AMHeKldkOXYqwSb7x0sBHyqbMMUNJEmeY5cp8opMty8ptUZUTxpyDQZicCdOtF0wJuJTPPpQcWo3A4zQFDgqhFgXoJuy0ox1TiYSKfYfKG3GAtJOq88qr5SaOy3Gqbt+E70J36KeNKClU1wQJdU2oj5VA4uSTTTN8PssXBpaUk8LUUwZouLr0RmuTRDeFWq6UKVeLJJ+ladwbiTCkKB5FJm/pXNmemSZe4ATeLGPOnL4KUhQ3So/uR/OVQ5X2XfdAJGgdRf2qwO9nVobmdUHUREcIMUkpxGWOT5EmPxspBgiRx/SlrUq2sE3nl186ZBTekIcJsTASRq8iOHrUGJUlUISkpQN0geJR6xv57U0WgOIGHiVCST5kmnuLxziG2FNKIgOAxtYgiRx3+dL2cneVcNqjhIij3MsfCYKRAvxselq6TRbG2oNMe5d2hd8bbzY1pbUtKjYGBIkf5pQ52ueO6EDyB/ejO0WYKUstp8JCAAYEkKF55jhVZaw61gwDYwYBN/SpxjHtoMskk9Uxk52jWfwpPv+9CY7Mi4AVJCbQI96ExrZbgEEE8FWMfoKjLgET4uc/TyqsUu0I5t8MY5O1OpUm9ovw41dG+0n3XAFAN1uSBN5AEnygUH2MwbL91QlAHwpsdXED5mkGeoQ4shEhIt4uZ3IgWE8+l6i6nLVjJOEdv0NV22Stxt19nvFtnVEqA1WggzJ2G80fjvtVxBTpZabaHC0x5CYqrv4JtCIAk8zvSkmKb4oPtC/8if6ZisQpxalrJUpRJJO5JqM1sitTVlwRuzbYmu+7rG19a7K7da4bgjJNZWtdaoHGL3rkk0QrDH15UOvrXWFxa7CssQFOpSowkm8b7fvVpYy5bakuMvkFPA3jz5iqYlRBkb0ajNnBYwR8/cUkrZXFOMVTGnahx5bneOlMkBPhngSbA3G9IVKijcfmhdQAZkH60tFdHhUDJJX9TqayK2hM0dgcuK1W24nhT2TUWyPD4JahYW58KKcyjSg7qXYiNo4jzqw4dkhITaB0v70QnCncWI4/wA4VF5OS8caXZSsNhVLMJExueVPcD2cn4jPlT/K8sDYjckkk85p4wzFJPN+DxxFXVlKEBINk33BInrypLmeUrP/AGykgzaQDHUnevTEMg1392TNwPao/O0yrhsqYh7K4dIYEJI4be+/WrCzhhvU7bYoltFSnlt2NHHxRG2yKmThxFSAQK2t1KQVEgJHHhU3JsfQXjs9h9ZWWklR46f0o04NMfDt0EUQF2BG31rXeGhuwqEfwEcYSOAoLG4UEGw2NDZt2xw+HeDK5JiVKEQjiAeZ8tqCxnbZgHwwZ+G+44SIkVWMZ+kTev6VrP3hLHA+MGfTek+HzhTDjmkSFRw/EK3mzynnCvYSSLcDcwK5ZeSk6tIJER+9b4qlyZs0lLLx/SIW8qxGIUXFiNR+JVp8hRz/AGZOmVOgf+pj3mJp3h8yTpBVa4Hyuads4dSmg9oV3RFllJ0nhvym1Sllkj0sfhYK5dsA+zTLMIhalOvrLqDPcxDagPhVqnxeVvWk3bnNcP3pTh0BI3XEXP8AqBgner/lGQ4NWHU4tKUt3lw6dSpNwLeFO0cb14xnuHQjEOJbXrQFHSrmOFDFJTmzB5ONQVR6OsXi9QJnegAb1oGu2VRWowkkBVog/WtLb/nlRCCkRIm1iOta0Eq2tFqNj6m22EidUE6QR8VydhAoh/InQEnwyoSE6vEPetYKFPMdFJBHQKkH5/KneY4glpTk+NJWAfJY+gqcpNFI4002ysqwrgsUKt0NZU3/AFB3/wAiq3RtnaIhRiqEdXJrpVcEVzBKbapmqwVlZNCxKOgKyK0JqZlE1wUrC8twQN1mBwHE/wCKsuFIIgRHKk7ItFMmlVObNMI0NGUij2YFLcOaYMxUJMtFDBsCiExyoJLtTodHE1JlEg5vyrj722VhAUNRkWvcXidgY59ajcxaUoJUQkCTqNoOkgSeIkgx0pPiM7wKEqWktLWATCQJUeIEDiaVRbA5JdlhfxLbaCtS9KdpkbxNp3NrDjaqJju3GJSZ0AJJ+BaFAkAyOI6TFDYTtCttSnC2yTBLaVJUQ2D+VCVAAx+IgnypF2hzteLd7xYSmEhKUIEJSAALdSbk8Sa048KX8uTLkzv0HYrtnjHdSVOwldiEpAgdDuPeuMFnbrKFI1koVbu9wTuCJ2EjhekFbmr6xqqIbyvsvuV9tVNpEERxQZIHQHenLXb1si6kA/6Vf/qvKkm4narjgcMhtHwJUDeSAVCb8d6jPDDs24fJaVUn/oQ/mWBSpTpT3i1EklUkkm/Gwqt5tjUKd1tzCvEdUHSeVhtROf4YKhxsdFQOW1htSZLa/wAqo8j+1VxxS5J+T5DyLWkl/RYey2Bcxj2idDaRLjnBKR+p4D9qfpRlpENIXKSUhSnQFKA3ITBHCQYi8VScNmLjSSlCikEyYjfzoVbkkk7mjKLcrsknGMark9MyjEYNpxLpQ24kKt3qitPKYBgHa5BAvaje232hh1KmWAAggp1RHhPCOPpFeS94REH04e1Sh5RuR8rDypfjV2xXkfoOVnryWSxrPd7xz5elKk+9dqJJ/YUStuBtHGKqkkLJyl2BKI3itTREDlXZw87UbF0ZAk0ThlGDy4X/AEqVrBAi5NdrTA02jnx/5rhoohwKv6qOeoH5zThCgtKkcSpaugBIFz5j5UuwoAVKRtuTw/zTVhSUQnZRE/z+c6nJloKhSrDkGCDWqLxjnjPpw6CsobsfVCJyuKyspzKzVZWVlAB0KIaBrKyuZXGMcKYv/OdMmE2mtVlSkXQe04TsKY4dVpNqysqUikSYumLEeo/zQ7ePXMa0+iD+qq3WVMomLe0uHefbSEwdKpiyZkRN1R/zSXA9l3VTrIbjbZUn0Nq1WVRTcY0iLxRlPkxeW4ofhSNxMp225k0veyp1O6fmK1WVoUrISxoFcaI3FbbZUSABc1lZTEUhphMjWSNcAcpk/KrFqAERat1lRbbZqhFJcAjbcOFQVAIiI38+ddrfIrdZXAYtxiErMqT6gxPnQ6mm4sgVlZTJiUiJRSm4SBQzj5PGsrKogHCHIvW9ZO/1NbrKKFOVWqRpXOtVlAJIHFHapkq0HxCZ61lZXB6NuvJgBII8zathxS3UkWsAb9b1lZSsNk2MUNZ9PoKysrKUs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386" name="AutoShape 18" descr="data:image/jpeg;base64,/9j/4AAQSkZJRgABAQAAAQABAAD/2wCEAAkGBxMTEhUUExQWFhUXGBoaGRgYFxgdGBcaGx0cGBccGhgYHCggGhwlHBwcIjEiJSkrLi4uHB8zODMsNygtLisBCgoKDg0OGxAQGywkHyQsLCwsLCwsLCwsLCwsLCwsLCwsLCwsLCwsLCwsLCwsLCwsLCwsLCwsLCwsLCwsLCwsLP/AABEIALcBEwMBIgACEQEDEQH/xAAcAAACAgMBAQAAAAAAAAAAAAAEBQMGAAECBwj/xAA9EAABAwIEAwYDBwMDBQEBAAABAgMRACEEBRIxQVFhBhMicYGRMqGxBxRCUsHR8CNi4XKi8RUzU4KS0iT/xAAZAQADAQEBAAAAAAAAAAAAAAABAgMEAAX/xAAmEQACAgICAgMAAwADAAAAAAAAAQIRAxIhMQRBEyJRMmFxFJGh/9oADAMBAAIRAxEAPwDyPEfzlUSaOLEWJFulYcOmOMeVMa7AkpMf4raBwI3ovQgc5rTjaTz9r1woEWoMjb3rhrTN70YUAbFUdYqMsJmaATaQ309qkStHT2FdFpH5ajOHTy+dcHgnS+gcvYVtD6OY9qgSymiGWUndPzpaOtHC3UE8PYVpLrY/4FTOMJnau/uyOVccqI/vbf8ABWfe2/4KmGFRvFbGDRy9qHASD743/BWhj2rftU68uTBgUuXgVcAPeupHcjBOYNDj8q6/6k3+b5UoOAXyHvWjl7nL5iu1BsxsrNUc/wDbUSsyT+b/AG0AnLXOQ96k/wClL5pHr/iiooGzCTmCfzf7b1oZiOZ9q5ZybipxPsTRRycfnT6JI/WjwC3+Aa8WOZv0Fcqxn96qIxGUbHUPQfpReGwYSLEEelc2gpMUd7/eque9/uNM8Vleo6taUjYTxP7UIcmP50n1P7ULR3IIHE8ZqVLrf91SLyox4SCf9VvpagQDtTIVtoM75HU0c03xHGlKm4APGn7Le1LLgKEePY0r5TViwjVh5VrEZVrA4HnFOcHgYABpJSVDJADeGnhQ+LyoqIgxHT1q1sYC21SjAdKl8lFVErH3Ssq0fcelZS/Ig6nnThH4q5KQOBropuP1FcuLAte9b6M5GTXNdhM8a0URxrhTSTG9aTvXRTXSRXHJnMVmmui4gcRQuJVI8Jn6UtDWFhXl71n3pIIvvQQTKdxb3qBtslYH861zQrY+CZANSpboRHiSY2SRHkK7YxkGCRx9KVookGBNdJTxqA4lMapkcx6CtqX1oUdYSg3rs4dtRmD/AD1oJGKT+Yb01yyCtMXF/pQY0XYP92R+Q/z1rQZRyNPC0BePlUYw8iBSbD6iktJ5fz3rlTSeX896cqwvTatpwvT6UNjtRKGU/lP89alS0n8p9v8ANOU4Q9K2MEQIkV24NBKpIHD5f5qE4XxakyOYix/Y9afnD2iukt3mhsNoJH8NqEFPL0qRWFTygfzpTkp/lqgcITuLb8POgpHaopWd4pIJbR6n9NqBwjUgmucSoKWtXNRPzJovBJ8JrSlSMsuWSt5epYOnhVpwGEiJF6HyQCFelWDBs1HJIrBcHWGwV5inGHwNq6wTFOcMwLVknMsogTWB6V2MH0o3Nsa1hWu8dNiQAOKieA9JpKz9oGAUrR/UBkAlSIAkwJIJqaU5cpFKSGH3LpW6aJ0kSLg7EVlJbG1R8/IBk6lSeFvrepFd0BdRUbmP4TWtF9z/AC9SHCA7nhXtmHUjOPSkEBIHrPrFDIxINrk8zWY1uAIIuSK5y9AUoCiJJUHBgm9aWz7RTDu4FdBup7HJFZVhzMcPWpG27XMjlq/em7IAXHMx7/SrLicg7v4miPUkH1oSnRZJLsogbP8AFV20xsYG/OreMO3/AOMfOj2sG3pB0jbr+9K8v9BWrPPsYnwztfnQYPCxm3pvXppydtYgoB9/3pA5kzDbirbGwJttwFGOVMlkxtu0V/DYda7IFtXptBpni2AkAE3j5inEAQAP55Ug7UmC36/pXKVsGtIXuIIVHCsdxqkFISSNJBkHjw+VcYXEA2Mbb0IlyDM3mapRNuj0vBYkutoXEak3HI1OE1rCNju0RtpB9xNTIv8ACJ68P81kl2bl0aSgjia2pXM1L3HM/oK2jDjkPaktDURpHKsV5ip9PCsCb35ULCDdya6S1RQZH/FdLR6/WubBQGpP8tQOYL8B8jTUj+GluaiG1/6TTQ7Fl0ecOqlxXIknym9McMmx60O1BvG96Pww3rY+jGhx2fNj51bcEmYqr5ELq9Kt+HGlM9KyZuzRDoc4ZunOXovJpNkuIC2wobfDPPTYn3p1hzWOVl49Hm32hdpBiFttBpbfdKUpRXYkkQAExMcZNef49Rm0i/8AxtXqWf4RjEZiSYVobSFAE/ECq3QgEVTO22DS0pIRYKggcpERXoYGkkkSmyvJx7wEB130WqPrWUbh2QUisq9RF5NONibWohpsBPC/TesSn4ZSPFNuR3+lENFMXA25edEmhLjxMRAE/pW8os4Klzci1ouRQjbxQoKFzwHU03oWRaNNdtovWsFlmLDTeKWpvuXDARIDm8KITE286LAANQtehkmuxAhH9Yf6voa91ZwwC1JVB8KSRHMTE7cQPMV4qkf1TbZR+tel55nK2taTCpbGhQgGCJ0K5kEWi5FJlt1RTWwftlljbakqQNOoXA2nmOVA5Tg9QHrSTtTmLoZwSe+JUQpRBMkArISDyEDY04yDtE0lxLSwU6zCVW0knYb2k8ajUlAKS2LDhsuAFUTPWoxTgHP9BXpOMxQbSVK9hEk8r155nZUcTrU042HJKQtMTCYMHbhPlU8Em2UyQpAbiLpqvdsBdvyV+lWpaLp/nCqt2yMqbvtq/SteP+RlmqRXUCtQK601yK1GdnovZ7EhxhueAAPoKcPOhKSUwSB6Dlt9KqfZFUgJMEGbHlf96tD/AGa/ppOG1rKgT3OxtAUUqJkpm/KsWRRUqZuhu4fUkyzGd62FRBkgjqLGKKSikuVf0EKU4S2JILc6yFWJIKBtHnTrLMa08nU0sKTMW4HkQdvWpzVPjorB2ueyRCK5Ldz5frU2s6StLalIBjUNN730gmVenpNRtPpWApJBSRIPO9TD2bSKkCRWVjiwkEmSAJgCSegHGuYaIHG6RdprYdw8SI96KzjOHMPpU8woJVwmFJHWRv0obMXkuNGLhSZHUVWEXaYkqqigIABInYx50xwRmfI0qSqb2HE00wQKYMSTsOdbmYWyx5EsainjA/5q7YRIgedeZ4jEP94lxKIIUAkkiDNoPnVxGZvtaStkKkAKKCohKv7oBt186x5Yt9F8b/Q7Edo2sKNHdkpQrRIIngSY9edOu02YljCOOJBJI0iDEFVgfTevMs51qSJIhJ1KkEEyZJM7V6Czm2Ex6FYdCyoqTyNjFjMQII+VTnjSp/8AZSEnyjz7JcxUwvvF6lEzMk6lA77/AFNCdpc1+8K16FJA2ppicxCsKlOgFaBE8bb3qv4h9ZSQUgW58ula0ld0TTTRw1jEgAaVH2rKFbmKyqUdYyVOkHrP6GujYAzwH1/auWSSCT+YxGwsLVBiFnSOQ/aiIDY5RIvUuV5RiH57houaQCSOEmOPE/oaKwOVFaC4qwmEjmYPytFXDBurw60OMqKUlISvTbqkkbHc+VLOdLgMIqclG6LIlnuMMhhTRQ7oOnwgka7qAUbRNjy361TwmTVlbxTa3U97pWSkqGozy5770uz7BBOpxAhMGYsEngR0rBjlUqfs9LyPHaX7RT3MY2l4grAhX68asepQacLl21rCkEEEKCRt03qXsZ2HYVhlPvJL6zshKgL2V8RsZ2240LnOHOHecZSnumpSpKZKgARcpJ4H96u5xlLVdoxxcoLaSN4fMWkpTqSCUlI1QDouDcc4rWd5T3i1PMGAAHCTAAsIiLTIn35Uky1vU/qJhEDWbRvFutXBx9KhDaSGwEiFHeNp/aln9Wmh8cnkTs7GNexJwiloOkKClqTOkLSfFq5SkCOFzXfbF4rcZTrWuFKWdUQBBCYIA8qFweZvELQ253YO5SASYt+IW9qDdyhSlakugK0m6hdXGLetTUUpW+B2/q4pWA47EKJgbClOMyovrQnWhAkypShaY4TJNeydluzWEbaC3koddWnWoqGrQOQCp25153227Ml54nAoBbI1ROnzKQrdNUhmjtS4IPHfqxcrsE2j48UIiYSjxHylVPey/YnDlyE6nTGrUrSQNthtYkSbnpXlz4WkwqQpJgzuK9J+y7BuqZWs3QVQkFREyPFBHDa3MU2baMLcinjyhLJSjT/exlmGGTh34SBKSAYtIkSJA61PnWcMstkiW1kwYsojVeeh3ig88cC3QkJCAkAWBCTG+mQJvzH6VHhOz4xzndKkRCwriBqCSPmf4KjSpSkac+S40uxJ2XwJxmORrcWlKlGFc0oGpQHmLR5VZu2uIw2FXpYaaZJaUDoPxFagESLXASVX59a9Rw+SYdDTbQaSUtAaJAJBH4gdwrjNfOnb/COJxjxUVEF1QBO5idEcwE2p4S+XJXo8+1GDa7L1gs+K8ClOsaA3pIjaBpInnN5pH2SzZC+8bkTOtPUKur11EmmOXt//AMbaChvWExE7cT/7VWMwyxDUOtBSVoIlPBSeMcjTRjF2ircuH+FvdxImJojCvgyAbiCDyIMj5xVPxOLbKSS13gI8OlakrB4HXqiByik2UuLLoD7zjTfFYNh6/wA+dd8PBzzUz03tcEvsgEkrUrdRnh+UGAJ4dK8qwWZrals3SFGedpmKteNz1CMKUYYrcIUrU6pKlFIWAD4xYbAXHKqWp9I+EGfpT+PCk0xPJyJtUOcvweHccRoK7rHgVE7gb+Zr1M5bhlLIDZaUhII0jUTMb6ZuLec9K8Zy1lwS4CU/l52M25V6Bk/adxb7UpAJT/UIkAbCTcmeMcbUPIhJ8pnYMmPnYizDKycUhspPikuBPwiNlf223ojEZipL/wB3wup5R0KGg6lApICiSPw7GT1rvt2e5IUpyHYMJAiJt7CPeqj2X7S4jAPFeHKYWPElaZSqLjaCDvcEb0sYOcbZXNlhF1As3a/OlLZdblJ8SiuLGdUAGRtItzqxdkc0ZGBaU2QShISsCNQXF9XEc/KlnaTOMJiGZQltJXClhJnxGVEGNyCo15mnGlh9SmyQmbgfiHUG3WuWLeFdEp56lYdmCyl9xA2DivYm1DtkwubWNS5phgoKeCyqb8Pb0FBYVepC73CT61qVUQXDOmSIG9ZWmXISKym4Gs9Cx3Zlnu0uMBzUbkGNEAwQZuTHDe1a7a5ehwNNtpShRIOpK9QgWUQOA34XplnLwwhb0klsQSFRIi8g/oetIz2hZW9c6SRAkRF9ieXWskVNuzQ3j1JsVggMMoAWRBA/0qBrnFuutnS2jUnTOomwFgExzmj1LlBA2KVfuK2uFskc0/pRsjqUzMVhay2hLmpNyROsTvoA2Av6kURhHsarDrYUhai4QlMgT4rQSTNQu5spCgpr/vOpCCkXOoGAQIvPDqPe24RpvLG+9deQvHCFaFOCETwKbkwN7SeEb0ZukuP8L4qq7d+/wsfY/stj8NhSlWkq1GEFQBQP7FAKEHkeM15j2jeeS8+NHwrMgqKtviAV0Mgnoa9Q7Lfai1igUOILbw+EJlSXP9PEHoa8s7d45a3lupbUyh4lJColam/Cs2NgRA3O3Wp4ovdtrkjkyS+OvQrbzzwKQkRq58LX86KczZzXEkIgbeV/Wq0DReExKkhQm0cevKteiIwytcF9weaYZttCU6tRKiogFW8RJ629qgy3GfeMU0yXkNqcUUgrnSJnSDHE2A6xVLxWOUqBJ9zHpQyGlaSsA6UkAn8pO08pg36UnxIeeZ2fRmX5FiMIl511QcVqBSGzsiEiAFXBmbTevPO0fb1P3pJSCpCPApKkxCSPEBCgTe+8H1rs/abqwTbCy4t3u9DkJF4kA6ioXKQLwb153meJLq1LiLmffiahj8e5NyHfktRSRY+3acOt77ww6lYe8UAQZPxEpmU34HjV2+ynGBWDUjYtrv5KvP8AOVeQ4bDFRgca9P8As9wGJabdKNELCYkQSQZkeh40fKgvhpsfxXJ5Nq7LE/l6nXyDpSkeIk7kbE6ec/WbUV2azBpanPu7RSELDfeFU6ovI5iZ9arHbHH4nDthtOmVzqWCdRm58qtP2Z5ccTgkaipIbVpkblSTqHCNMGs3xN47NWXJGEi+spMAzwrxP7ZEIDydMWVfjc6ib/zavWu2L/d4RwJVpUQADN033rxTt5mTmLW2jSk6QQnQPiIjxcgNx70/j49ZpmR8xf8A4Jns9W6EtI8KEJGkDiRaTV0z3shiPuQdU8la9GvQlKdO0wFEkkx6VR8nyV9DqVqRoSlSSrXtAMkC/itwq59re06FYb+hKlOK0hQ1gFRELISbDwn6VfJamlAaMJatztFHyZ4Fs/2z87ig8xx2saAgi8nrHlR5yx9pgkN77kbxHKgsif0O3/EI2m/CrunyiEoTjUZcWSZHmXclSVAaFgpUk8QfM0HmDGkgAyk3SrmP3o7tM0oLTKYSRI29RblSsPHbcbx1popPkSXH0ZZcqwK3wpLQnu2isxyECB1k+070uTmSmZWlevVIKCkgQOSuHpVp+yvFtJeWFOLQpSUhKUz4rkqmBsI2PPpRuc9iWnVL0uGQpSp+IiTZPkKzyyqM3GXRox+M549o9lc7VZqcStt1SiSpA5efvM1XXVHYm1Xh/wCz9SEArLibEjTBmLE34TYVVM3yN5hAUqFJJ9RO01WE4dJkJQlV0Q4LHgJWleqSPBp/NIt5EWpetczzozKsqXiVpbaErUduA6k8qIzfIXcKrQ7p1QDKSSm/oKe1dEtJNbVwL2sQoJKQfCdxUjJ5cQRvzoZu5jnREBIjj9KJyZOkDiayh/Wsrhtj0rPkvaUkoGtaNRBN0wJvO3kONU7AIZPeKeBKkpJSnhMEwY9LV6IvIlSVl7U4ZnVMRBAFupHCq3iuyLoTHeosFGIN5kxM9ahjaSqy+Sbcv6O1ZiGsMlxW2kbDjFh0qsYXP8SCkavAIMQNJBtfjFcHMlOMdxEkkaSDvBBAI/Wo38oW013i1oCtUBqfER+YcCJ4C9UUUuxNm+i+dnm8PgwvFLBdc0nQYADZi4jfVff2rzfM8cp51bi91kn9qtOYZmHcP3TAUtS51AD4ZAB+m/SkuH7J41atCGFqIAmAIE7SqYqeNKLcpdmryo9LGuKV1+iVpwpIIMEEEEbgjaKsGcZgcYylaie9aEKE2KTHiA4G1/8Aimifs/7sD75jGcMpXwo+M+pkAfOk2e5e1hHNLT6nTAOoJSEEHh8RNNvCT47Mmk4x+y4EMVKlMCa08qTITAqzuZsycHoCQDBSE8Qbwo/K9O5NehIRTu2VhwyatOS9kscCD3CltOoIVCk/CRImTZQMEeVV/CJEgqE9Jj51fsj7aaAR3SyCnTdwACDI/DS5XJL6orjxKTtnnn3Yoe0OCClYSoG0QYN+FcOJuY2k8Zq85rmba5V3DYWZlZSFL2P4lWmOlUHVFNCVrknkx6MYYMwQSYAn6GvZskx6UsBR2AAHNR4D514fqsLWPzp2xnhaZ0JBCtUyq/CPpUvIxfIqNXj5lAsPafONWITqvEkjkCDPtavQOwWcOpa7hASltA1a4uSsqVEcdiZ8q8YwwUola7qO87wRb6zVx7N491pjSggTp1EidhsJPCSKnmx1j1iLHMpZG5dHp+YZe2qSsKWTeVGQD04CqBjMA6h9aWG9ajtb4Z3vsOdE4ftU+lYS4tK0qMEkXTy225e1TYnGq1KUlRTJE8rGwrDCOSD5PS8aKzR+vorSsixaVpLyA22pYOnWkmONgd9zV6zfPWltaEthdxB0xptwPCRItzrzbs7jXF4t4rcUvwqusk/iEb1YlvDUoKMAJJJ/+bj1JrVkUrSZbBgx5IqUr7B8fmpEwnUJgBMkpEbKTHOfSKoxxPd4jvNAtfSbCas6ceSVA2XGkq/OOCvPr1pP2iw4kwIIKh7KP71fEq4Zn81ucbT6FmaZmtyAYgXsOJF6Bw7SlLCUglRIAAFyTYADia6cG1O+w+HKsaybANq7xR6Iuf29atJ6xs8dJ5Jpe2Hsdk8xw5SrQW1G0hadSQdyQCSK9O7CsIS73axNgUyfxAGSeew9aH7dPhK23go6dJ1ERYEjSfmfagOxuOexXeKZKW+7AJWUhZVvpATqHWZIrBKcskNmejHGsa1/S3dv8aEhtscUuK/+NAA/31532sIVg1FNwb+g40y7V4twvJDqwpSEq0hIAGlenVqG8ykUlxa5y8gCfAUj0MD2iuxx6Z1axcWUfKc0Uy8lxslJ2McQfiHrTHtdnAec8KdIRqBI4km/sarsVilWivQ0TdnmrLJRcfRMwob3npXalTXGHVH+akKjtw6URV0a0jpWVrQr8p9jWUR6Pb23ATE0uz1zS0tUgQgwep2EcaFy7NEqsYnnYfOqr2tzsOuBCDKE8R+I7E+QFh61ljBt0Fy4K+273ZKkASNtzE9KHfxK1klRJVzPKtvi0maly/ClwhKR8q1URt9DPstjg08mSAFeBX0E+tWHPO0K20k4c+LUlCSN5glR67j2qhPKiRM35Rfjxqzdk38O2hbzxKlJ4TtYm3MwPmKjkxpvY3YfJmsfw9c3ZXMZiVukqcKluE3JJkAcIoYiJt6/zpVjxfdYhYdSnuzfUk+KfyqnnwI6DnQ2Y4JKUSLmL8Z6jlVFVGKf8nzYirBWFFYBRAGYJSbAm9N0eHcAdBw6Gq7R2Axd4VcUGjTiyVwxwVSSOU+5/wATVbeTBp604Dx3NJcXdR8z9a6KGz9EeratoUAQTcA7VxWiaYyjrB4kKXCRuB77VZsulSIBgajPuSI+XtVNyb/upM7SasmS4mAQeIkdedSyKwxdMlz1zS1pTYkgDzPGpsXnJLXhUVKJSFQLoJF46EzB9OFR40pPiJ2mOhiB9TVaL0uSmQC4lMdAaRQTXJoxeRLE3XscdmVJTiVgifCY85F7+1PszdKU6gmAU6SOVxBqp4lK23ySCLkG9+W9Pmm8Q4kFKSpJ6gz53munD7bG/wATyKw6sCwroCgoiSmwHPlPlQTjpcUdXCZ8yZNMHMoxPBHqSK3hcmeTJKbnrTWhXJvgrWITBIors7i3W8Qjuo1KOiFGygdwTy60biOz7pMygeZP7UHisCpkgkgmJBTMzw4Wp7UlRhbcJbLii09q8xfLYZ0QmLiFFXudh7V6D2Qyo4LDLQrwrBJVF9wIMdeFeZZXmK1qSt4hahE6tjp21R869Mdzjvw3iggpT/23OISpI1G4G17GKxZoNRUTTHyHOe0nZ472pzVx3ErVBQEkpgW2JmQPp0po+6UYEJPFN54Tem+IDbuOZSpCUMOrAKlbK0/FbgSYEH8wqftH2WexKlIwiCUpJJ8Q7sDgAo8eQk1ZSikkyKcrk/08wKq0qu3WiklKgQpJIINiCLEEc5rk1pMfTOmjUjiulRJMV2CKIyJUrPM1qsEda1QHsaYvNvDpRMnjypekzfpUDhuTW211xL2TPnhzptkbakKDhGlG0kgSTERzoDLmkuLlZgDbrcVdsmwP3iUhSEqHBRMGOVuFLOVIpCDfJUMywRU+53aSsG507A+e1BPZetKSojbhxHyq/Zq2vCAJdSmN0lKpkb8pPpVRzXNEOniBG1wCeFppYzb/AMHeKldkOXYqwSb7x0sBHyqbMMUNJEmeY5cp8opMty8ptUZUTxpyDQZicCdOtF0wJuJTPPpQcWo3A4zQFDgqhFgXoJuy0ox1TiYSKfYfKG3GAtJOq88qr5SaOy3Gqbt+E70J36KeNKClU1wQJdU2oj5VA4uSTTTN8PssXBpaUk8LUUwZouLr0RmuTRDeFWq6UKVeLJJ+ladwbiTCkKB5FJm/pXNmemSZe4ATeLGPOnL4KUhQ3So/uR/OVQ5X2XfdAJGgdRf2qwO9nVobmdUHUREcIMUkpxGWOT5EmPxspBgiRx/SlrUq2sE3nl186ZBTekIcJsTASRq8iOHrUGJUlUISkpQN0geJR6xv57U0WgOIGHiVCST5kmnuLxziG2FNKIgOAxtYgiRx3+dL2cneVcNqjhIij3MsfCYKRAvxselq6TRbG2oNMe5d2hd8bbzY1pbUtKjYGBIkf5pQ52ueO6EDyB/ejO0WYKUstp8JCAAYEkKF55jhVZaw61gwDYwYBN/SpxjHtoMskk9Uxk52jWfwpPv+9CY7Mi4AVJCbQI96ExrZbgEEE8FWMfoKjLgET4uc/TyqsUu0I5t8MY5O1OpUm9ovw41dG+0n3XAFAN1uSBN5AEnygUH2MwbL91QlAHwpsdXED5mkGeoQ4shEhIt4uZ3IgWE8+l6i6nLVjJOEdv0NV22Stxt19nvFtnVEqA1WggzJ2G80fjvtVxBTpZabaHC0x5CYqrv4JtCIAk8zvSkmKb4oPtC/8if6ZisQpxalrJUpRJJO5JqM1sitTVlwRuzbYmu+7rG19a7K7da4bgjJNZWtdaoHGL3rkk0QrDH15UOvrXWFxa7CssQFOpSowkm8b7fvVpYy5bakuMvkFPA3jz5iqYlRBkb0ajNnBYwR8/cUkrZXFOMVTGnahx5bneOlMkBPhngSbA3G9IVKijcfmhdQAZkH60tFdHhUDJJX9TqayK2hM0dgcuK1W24nhT2TUWyPD4JahYW58KKcyjSg7qXYiNo4jzqw4dkhITaB0v70QnCncWI4/wA4VF5OS8caXZSsNhVLMJExueVPcD2cn4jPlT/K8sDYjckkk85p4wzFJPN+DxxFXVlKEBINk33BInrypLmeUrP/AGykgzaQDHUnevTEMg1392TNwPao/O0yrhsqYh7K4dIYEJI4be+/WrCzhhvU7bYoltFSnlt2NHHxRG2yKmThxFSAQK2t1KQVEgJHHhU3JsfQXjs9h9ZWWklR46f0o04NMfDt0EUQF2BG31rXeGhuwqEfwEcYSOAoLG4UEGw2NDZt2xw+HeDK5JiVKEQjiAeZ8tqCxnbZgHwwZ+G+44SIkVWMZ+kTev6VrP3hLHA+MGfTek+HzhTDjmkSFRw/EK3mzynnCvYSSLcDcwK5ZeSk6tIJER+9b4qlyZs0lLLx/SIW8qxGIUXFiNR+JVp8hRz/AGZOmVOgf+pj3mJp3h8yTpBVa4Hyuads4dSmg9oV3RFllJ0nhvym1Sllkj0sfhYK5dsA+zTLMIhalOvrLqDPcxDagPhVqnxeVvWk3bnNcP3pTh0BI3XEXP8AqBgner/lGQ4NWHU4tKUt3lw6dSpNwLeFO0cb14xnuHQjEOJbXrQFHSrmOFDFJTmzB5ONQVR6OsXi9QJnegAb1oGu2VRWowkkBVog/WtLb/nlRCCkRIm1iOta0Eq2tFqNj6m22EidUE6QR8VydhAoh/InQEnwyoSE6vEPetYKFPMdFJBHQKkH5/KneY4glpTk+NJWAfJY+gqcpNFI4002ysqwrgsUKt0NZU3/AFB3/wAiq3RtnaIhRiqEdXJrpVcEVzBKbapmqwVlZNCxKOgKyK0JqZlE1wUrC8twQN1mBwHE/wCKsuFIIgRHKk7ItFMmlVObNMI0NGUij2YFLcOaYMxUJMtFDBsCiExyoJLtTodHE1JlEg5vyrj722VhAUNRkWvcXidgY59ajcxaUoJUQkCTqNoOkgSeIkgx0pPiM7wKEqWktLWATCQJUeIEDiaVRbA5JdlhfxLbaCtS9KdpkbxNp3NrDjaqJju3GJSZ0AJJ+BaFAkAyOI6TFDYTtCttSnC2yTBLaVJUQ2D+VCVAAx+IgnypF2hzteLd7xYSmEhKUIEJSAALdSbk8Sa048KX8uTLkzv0HYrtnjHdSVOwldiEpAgdDuPeuMFnbrKFI1koVbu9wTuCJ2EjhekFbmr6xqqIbyvsvuV9tVNpEERxQZIHQHenLXb1si6kA/6Vf/qvKkm4narjgcMhtHwJUDeSAVCb8d6jPDDs24fJaVUn/oQ/mWBSpTpT3i1EklUkkm/Gwqt5tjUKd1tzCvEdUHSeVhtROf4YKhxsdFQOW1htSZLa/wAqo8j+1VxxS5J+T5DyLWkl/RYey2Bcxj2idDaRLjnBKR+p4D9qfpRlpENIXKSUhSnQFKA3ITBHCQYi8VScNmLjSSlCikEyYjfzoVbkkk7mjKLcrsknGMark9MyjEYNpxLpQ24kKt3qitPKYBgHa5BAvaje232hh1KmWAAggp1RHhPCOPpFeS94REH04e1Sh5RuR8rDypfjV2xXkfoOVnryWSxrPd7xz5elKk+9dqJJ/YUStuBtHGKqkkLJyl2BKI3itTREDlXZw87UbF0ZAk0ThlGDy4X/AEqVrBAi5NdrTA02jnx/5rhoohwKv6qOeoH5zThCgtKkcSpaugBIFz5j5UuwoAVKRtuTw/zTVhSUQnZRE/z+c6nJloKhSrDkGCDWqLxjnjPpw6CsobsfVCJyuKyspzKzVZWVlAB0KIaBrKyuZXGMcKYv/OdMmE2mtVlSkXQe04TsKY4dVpNqysqUikSYumLEeo/zQ7ePXMa0+iD+qq3WVMomLe0uHefbSEwdKpiyZkRN1R/zSXA9l3VTrIbjbZUn0Nq1WVRTcY0iLxRlPkxeW4ofhSNxMp225k0veyp1O6fmK1WVoUrISxoFcaI3FbbZUSABc1lZTEUhphMjWSNcAcpk/KrFqAERat1lRbbZqhFJcAjbcOFQVAIiI38+ddrfIrdZXAYtxiErMqT6gxPnQ6mm4sgVlZTJiUiJRSm4SBQzj5PGsrKogHCHIvW9ZO/1NbrKKFOVWqRpXOtVlAJIHFHapkq0HxCZ61lZXB6NuvJgBII8zathxS3UkWsAb9b1lZSsNk2MUNZ9PoKysrKUsf/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 name="Text Box 10"/>
          <p:cNvSpPr txBox="1">
            <a:spLocks noChangeArrowheads="1"/>
          </p:cNvSpPr>
          <p:nvPr/>
        </p:nvSpPr>
        <p:spPr bwMode="auto">
          <a:xfrm>
            <a:off x="809624" y="312738"/>
            <a:ext cx="7524750" cy="1384995"/>
          </a:xfrm>
          <a:prstGeom prst="rect">
            <a:avLst/>
          </a:prstGeom>
          <a:solidFill>
            <a:schemeClr val="accent1">
              <a:lumMod val="5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GB" sz="3600" b="1" dirty="0">
                <a:solidFill>
                  <a:schemeClr val="bg1"/>
                </a:solidFill>
                <a:effectLst>
                  <a:outerShdw blurRad="38100" dist="38100" dir="2700000" algn="tl">
                    <a:srgbClr val="000000"/>
                  </a:outerShdw>
                </a:effectLst>
                <a:latin typeface="Comic Sans MS" charset="0"/>
              </a:rPr>
              <a:t>Parent Information Evening:</a:t>
            </a:r>
          </a:p>
          <a:p>
            <a:pPr algn="ctr" eaLnBrk="1" hangingPunct="1">
              <a:spcBef>
                <a:spcPct val="50000"/>
              </a:spcBef>
              <a:defRPr/>
            </a:pPr>
            <a:r>
              <a:rPr lang="en-GB" sz="3200" b="1" dirty="0">
                <a:solidFill>
                  <a:schemeClr val="bg1"/>
                </a:solidFill>
                <a:effectLst>
                  <a:outerShdw blurRad="38100" dist="38100" dir="2700000" algn="tl">
                    <a:srgbClr val="000000"/>
                  </a:outerShdw>
                </a:effectLst>
                <a:latin typeface="Comic Sans MS" charset="0"/>
              </a:rPr>
              <a:t>Year 6 Expectations and Assessment</a:t>
            </a:r>
          </a:p>
        </p:txBody>
      </p:sp>
      <p:sp>
        <p:nvSpPr>
          <p:cNvPr id="11" name="Up Ribbon 10"/>
          <p:cNvSpPr/>
          <p:nvPr/>
        </p:nvSpPr>
        <p:spPr>
          <a:xfrm>
            <a:off x="-203043" y="1661457"/>
            <a:ext cx="9550084" cy="2966843"/>
          </a:xfrm>
          <a:prstGeom prst="ribbon2">
            <a:avLst/>
          </a:prstGeom>
          <a:solidFill>
            <a:srgbClr val="FFFF00"/>
          </a:solidFill>
          <a:ln>
            <a:solidFill>
              <a:srgbClr val="FF66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solidFill>
                  <a:srgbClr val="0000FF"/>
                </a:solidFill>
                <a:latin typeface="Comic Sans MS"/>
                <a:cs typeface="Comic Sans MS"/>
              </a:rPr>
              <a:t>Welcome!</a:t>
            </a:r>
          </a:p>
          <a:p>
            <a:pPr algn="ctr">
              <a:defRPr/>
            </a:pPr>
            <a:endParaRPr lang="en-US" b="1" dirty="0">
              <a:solidFill>
                <a:srgbClr val="0000FF"/>
              </a:solidFill>
              <a:latin typeface="Comic Sans MS"/>
              <a:cs typeface="Comic Sans MS"/>
            </a:endParaRPr>
          </a:p>
          <a:p>
            <a:pPr algn="ctr">
              <a:defRPr/>
            </a:pPr>
            <a:r>
              <a:rPr lang="en-US" b="1" dirty="0">
                <a:solidFill>
                  <a:srgbClr val="0000FF"/>
                </a:solidFill>
                <a:latin typeface="Comic Sans MS"/>
                <a:cs typeface="Comic Sans MS"/>
              </a:rPr>
              <a:t>Please feel free to browse any of the resources before we start.</a:t>
            </a:r>
          </a:p>
          <a:p>
            <a:pPr algn="ctr">
              <a:defRPr/>
            </a:pPr>
            <a:endParaRPr lang="en-US" b="1" dirty="0">
              <a:solidFill>
                <a:srgbClr val="0000FF"/>
              </a:solidFill>
              <a:latin typeface="Comic Sans MS"/>
              <a:cs typeface="Comic Sans MS"/>
            </a:endParaRPr>
          </a:p>
          <a:p>
            <a:pPr algn="ctr">
              <a:defRPr/>
            </a:pPr>
            <a:r>
              <a:rPr lang="en-US" b="1" dirty="0">
                <a:solidFill>
                  <a:srgbClr val="0000FF"/>
                </a:solidFill>
                <a:latin typeface="Comic Sans MS"/>
                <a:cs typeface="Comic Sans MS"/>
              </a:rPr>
              <a:t>  </a:t>
            </a:r>
            <a:endParaRPr lang="en-US" b="1" dirty="0">
              <a:solidFill>
                <a:srgbClr val="FF0000"/>
              </a:solidFill>
              <a:latin typeface="Comic Sans MS"/>
              <a:cs typeface="Comic Sans MS"/>
            </a:endParaRPr>
          </a:p>
        </p:txBody>
      </p:sp>
      <p:sp>
        <p:nvSpPr>
          <p:cNvPr id="8" name="TextBox 7">
            <a:extLst>
              <a:ext uri="{FF2B5EF4-FFF2-40B4-BE49-F238E27FC236}">
                <a16:creationId xmlns:a16="http://schemas.microsoft.com/office/drawing/2014/main" id="{463869BA-F2F8-4D04-8B41-A386BEBF0A92}"/>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LS</a:t>
            </a:r>
          </a:p>
        </p:txBody>
      </p:sp>
      <p:sp>
        <p:nvSpPr>
          <p:cNvPr id="2" name="TextBox 1">
            <a:extLst>
              <a:ext uri="{FF2B5EF4-FFF2-40B4-BE49-F238E27FC236}">
                <a16:creationId xmlns:a16="http://schemas.microsoft.com/office/drawing/2014/main" id="{265A4FCA-D7BF-4F36-80F6-0A9ECB5A9C8C}"/>
              </a:ext>
            </a:extLst>
          </p:cNvPr>
          <p:cNvSpPr txBox="1"/>
          <p:nvPr/>
        </p:nvSpPr>
        <p:spPr>
          <a:xfrm>
            <a:off x="840903" y="5786941"/>
            <a:ext cx="3462947" cy="923330"/>
          </a:xfrm>
          <a:prstGeom prst="rect">
            <a:avLst/>
          </a:prstGeom>
          <a:noFill/>
        </p:spPr>
        <p:txBody>
          <a:bodyPr wrap="square" rtlCol="0">
            <a:spAutoFit/>
          </a:bodyPr>
          <a:lstStyle/>
          <a:p>
            <a:r>
              <a:rPr lang="en-GB" u="sng" dirty="0"/>
              <a:t>Part 1</a:t>
            </a:r>
          </a:p>
          <a:p>
            <a:r>
              <a:rPr lang="en-GB" dirty="0"/>
              <a:t>Year 6 Curriculum and Assessment</a:t>
            </a:r>
          </a:p>
        </p:txBody>
      </p:sp>
      <p:sp>
        <p:nvSpPr>
          <p:cNvPr id="10" name="TextBox 9">
            <a:extLst>
              <a:ext uri="{FF2B5EF4-FFF2-40B4-BE49-F238E27FC236}">
                <a16:creationId xmlns:a16="http://schemas.microsoft.com/office/drawing/2014/main" id="{27032B98-C638-4D6C-AA9D-23C0E65D1D8A}"/>
              </a:ext>
            </a:extLst>
          </p:cNvPr>
          <p:cNvSpPr txBox="1"/>
          <p:nvPr/>
        </p:nvSpPr>
        <p:spPr>
          <a:xfrm>
            <a:off x="4733975" y="6013295"/>
            <a:ext cx="2916325" cy="646331"/>
          </a:xfrm>
          <a:prstGeom prst="rect">
            <a:avLst/>
          </a:prstGeom>
          <a:noFill/>
        </p:spPr>
        <p:txBody>
          <a:bodyPr wrap="square" rtlCol="0">
            <a:spAutoFit/>
          </a:bodyPr>
          <a:lstStyle/>
          <a:p>
            <a:r>
              <a:rPr lang="en-GB" u="sng" dirty="0"/>
              <a:t>Part 2</a:t>
            </a:r>
          </a:p>
          <a:p>
            <a:r>
              <a:rPr lang="en-GB" dirty="0"/>
              <a:t>Year 6 Residential (camp)</a:t>
            </a:r>
          </a:p>
        </p:txBody>
      </p:sp>
      <p:pic>
        <p:nvPicPr>
          <p:cNvPr id="5" name="Picture 4">
            <a:extLst>
              <a:ext uri="{FF2B5EF4-FFF2-40B4-BE49-F238E27FC236}">
                <a16:creationId xmlns:a16="http://schemas.microsoft.com/office/drawing/2014/main" id="{3E6BA955-86BD-6029-C814-260088A2A1D5}"/>
              </a:ext>
            </a:extLst>
          </p:cNvPr>
          <p:cNvPicPr>
            <a:picLocks noChangeAspect="1"/>
          </p:cNvPicPr>
          <p:nvPr/>
        </p:nvPicPr>
        <p:blipFill>
          <a:blip r:embed="rId3"/>
          <a:stretch>
            <a:fillRect/>
          </a:stretch>
        </p:blipFill>
        <p:spPr>
          <a:xfrm>
            <a:off x="0" y="3560073"/>
            <a:ext cx="5340062" cy="2097520"/>
          </a:xfrm>
          <a:prstGeom prst="rect">
            <a:avLst/>
          </a:prstGeom>
        </p:spPr>
      </p:pic>
      <p:pic>
        <p:nvPicPr>
          <p:cNvPr id="9" name="Picture 8">
            <a:extLst>
              <a:ext uri="{FF2B5EF4-FFF2-40B4-BE49-F238E27FC236}">
                <a16:creationId xmlns:a16="http://schemas.microsoft.com/office/drawing/2014/main" id="{8AC58DB8-1B13-E5AC-4C2B-F33C605570BA}"/>
              </a:ext>
            </a:extLst>
          </p:cNvPr>
          <p:cNvPicPr>
            <a:picLocks noChangeAspect="1"/>
          </p:cNvPicPr>
          <p:nvPr/>
        </p:nvPicPr>
        <p:blipFill>
          <a:blip r:embed="rId4"/>
          <a:stretch>
            <a:fillRect/>
          </a:stretch>
        </p:blipFill>
        <p:spPr>
          <a:xfrm>
            <a:off x="5340062" y="3378031"/>
            <a:ext cx="3803938" cy="25078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205107" y="308092"/>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lgn="l">
              <a:buNone/>
              <a:defRPr/>
            </a:pPr>
            <a:r>
              <a:rPr lang="en-GB" sz="2800" dirty="0">
                <a:solidFill>
                  <a:srgbClr val="FF0000"/>
                </a:solidFill>
                <a:effectLst/>
                <a:latin typeface="Trebuchet MS" charset="0"/>
                <a:ea typeface="ＭＳ Ｐゴシック" charset="0"/>
                <a:cs typeface="ＭＳ Ｐゴシック" charset="0"/>
              </a:rPr>
              <a:t>Writing</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141322" y="1358068"/>
            <a:ext cx="8856984" cy="4680520"/>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a:p>
            <a:pPr indent="0">
              <a:buFont typeface="Georgia" charset="0"/>
              <a:buNone/>
              <a:defRPr/>
            </a:pPr>
            <a:r>
              <a:rPr lang="en-GB" sz="1800" b="1" u="sng" dirty="0">
                <a:solidFill>
                  <a:srgbClr val="FFCC00"/>
                </a:solidFill>
                <a:latin typeface="Trebuchet MS" charset="0"/>
              </a:rPr>
              <a:t>Writing:</a:t>
            </a:r>
          </a:p>
          <a:p>
            <a:pPr indent="0">
              <a:buFont typeface="Georgia" charset="0"/>
              <a:buNone/>
              <a:defRPr/>
            </a:pPr>
            <a:r>
              <a:rPr lang="en-GB" sz="1800" b="1" dirty="0">
                <a:solidFill>
                  <a:schemeClr val="bg1"/>
                </a:solidFill>
                <a:latin typeface="Trebuchet MS" charset="0"/>
              </a:rPr>
              <a:t>Over the course of the year, the children will write a range of genres. They will either be based around books and texts often linked to our topic or excellent examples of texts. E.g.</a:t>
            </a:r>
          </a:p>
          <a:p>
            <a:pPr marL="330200" indent="-285750">
              <a:buFontTx/>
              <a:buChar char="-"/>
              <a:defRPr/>
            </a:pPr>
            <a:r>
              <a:rPr lang="en-GB" sz="1800" b="1" dirty="0">
                <a:solidFill>
                  <a:schemeClr val="bg1"/>
                </a:solidFill>
                <a:latin typeface="Trebuchet MS" charset="0"/>
              </a:rPr>
              <a:t>Persuasion</a:t>
            </a:r>
          </a:p>
          <a:p>
            <a:pPr marL="330200" indent="-285750">
              <a:buFontTx/>
              <a:buChar char="-"/>
              <a:defRPr/>
            </a:pPr>
            <a:r>
              <a:rPr lang="en-GB" sz="1800" b="1" dirty="0">
                <a:solidFill>
                  <a:schemeClr val="bg1"/>
                </a:solidFill>
                <a:latin typeface="Trebuchet MS" charset="0"/>
              </a:rPr>
              <a:t>Explanation</a:t>
            </a:r>
          </a:p>
          <a:p>
            <a:pPr marL="330200" indent="-285750">
              <a:buFontTx/>
              <a:buChar char="-"/>
              <a:defRPr/>
            </a:pPr>
            <a:r>
              <a:rPr lang="en-GB" sz="1800" b="1" dirty="0">
                <a:solidFill>
                  <a:schemeClr val="bg1"/>
                </a:solidFill>
                <a:latin typeface="Trebuchet MS" charset="0"/>
              </a:rPr>
              <a:t>Non-chronological report</a:t>
            </a:r>
          </a:p>
          <a:p>
            <a:pPr marL="330200" indent="-285750">
              <a:buFontTx/>
              <a:buChar char="-"/>
              <a:defRPr/>
            </a:pPr>
            <a:r>
              <a:rPr lang="en-GB" sz="1800" b="1" dirty="0">
                <a:solidFill>
                  <a:schemeClr val="bg1"/>
                </a:solidFill>
                <a:latin typeface="Trebuchet MS" charset="0"/>
              </a:rPr>
              <a:t>Narrative – different types of stories,</a:t>
            </a:r>
          </a:p>
          <a:p>
            <a:pPr indent="0">
              <a:buNone/>
              <a:defRPr/>
            </a:pPr>
            <a:r>
              <a:rPr lang="en-GB" sz="1800" b="1" dirty="0">
                <a:solidFill>
                  <a:schemeClr val="bg1"/>
                </a:solidFill>
                <a:latin typeface="Trebuchet MS" charset="0"/>
              </a:rPr>
              <a:t>	       - different sections</a:t>
            </a:r>
          </a:p>
          <a:p>
            <a:pPr indent="0">
              <a:buNone/>
              <a:defRPr/>
            </a:pPr>
            <a:r>
              <a:rPr lang="en-GB" sz="1800" b="1" dirty="0">
                <a:solidFill>
                  <a:schemeClr val="bg1"/>
                </a:solidFill>
                <a:latin typeface="Trebuchet MS" charset="0"/>
              </a:rPr>
              <a:t>	        - poetry</a:t>
            </a:r>
          </a:p>
          <a:p>
            <a:pPr marL="330200" indent="-285750">
              <a:buFontTx/>
              <a:buChar char="-"/>
              <a:defRPr/>
            </a:pPr>
            <a:endParaRPr lang="en-GB" sz="1800" b="1" dirty="0">
              <a:solidFill>
                <a:schemeClr val="bg1"/>
              </a:solidFill>
              <a:latin typeface="Trebuchet MS" charset="0"/>
            </a:endParaRPr>
          </a:p>
          <a:p>
            <a:pPr marL="330200" indent="-285750">
              <a:buFontTx/>
              <a:buChar char="-"/>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dirty="0">
              <a:solidFill>
                <a:srgbClr val="FFFFFF"/>
              </a:solidFill>
              <a:latin typeface="Trebuchet MS" charset="0"/>
            </a:endParaRPr>
          </a:p>
        </p:txBody>
      </p:sp>
      <p:sp>
        <p:nvSpPr>
          <p:cNvPr id="5" name="TextBox 4"/>
          <p:cNvSpPr txBox="1"/>
          <p:nvPr/>
        </p:nvSpPr>
        <p:spPr>
          <a:xfrm>
            <a:off x="1619672" y="1484784"/>
            <a:ext cx="2057102" cy="369332"/>
          </a:xfrm>
          <a:prstGeom prst="rect">
            <a:avLst/>
          </a:prstGeom>
          <a:solidFill>
            <a:schemeClr val="bg1"/>
          </a:solidFill>
        </p:spPr>
        <p:txBody>
          <a:bodyPr wrap="none" rtlCol="0">
            <a:spAutoFit/>
          </a:bodyPr>
          <a:lstStyle/>
          <a:p>
            <a:r>
              <a:rPr lang="en-GB" dirty="0">
                <a:solidFill>
                  <a:srgbClr val="FF0000"/>
                </a:solidFill>
              </a:rPr>
              <a:t>Teacher Assessed</a:t>
            </a:r>
          </a:p>
        </p:txBody>
      </p:sp>
      <p:sp>
        <p:nvSpPr>
          <p:cNvPr id="10" name="TextBox 9">
            <a:extLst>
              <a:ext uri="{FF2B5EF4-FFF2-40B4-BE49-F238E27FC236}">
                <a16:creationId xmlns:a16="http://schemas.microsoft.com/office/drawing/2014/main" id="{B5683CB1-9042-4F4B-A668-A39E33FD570D}"/>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GD</a:t>
            </a:r>
          </a:p>
        </p:txBody>
      </p:sp>
      <p:pic>
        <p:nvPicPr>
          <p:cNvPr id="4" name="Picture 3">
            <a:extLst>
              <a:ext uri="{FF2B5EF4-FFF2-40B4-BE49-F238E27FC236}">
                <a16:creationId xmlns:a16="http://schemas.microsoft.com/office/drawing/2014/main" id="{69E6CAA2-0AD0-4CFA-A76B-14AB34A2DEF1}"/>
              </a:ext>
            </a:extLst>
          </p:cNvPr>
          <p:cNvPicPr>
            <a:picLocks noChangeAspect="1"/>
          </p:cNvPicPr>
          <p:nvPr/>
        </p:nvPicPr>
        <p:blipFill>
          <a:blip r:embed="rId2"/>
          <a:stretch>
            <a:fillRect/>
          </a:stretch>
        </p:blipFill>
        <p:spPr>
          <a:xfrm>
            <a:off x="4587967" y="3290905"/>
            <a:ext cx="1534623" cy="2151133"/>
          </a:xfrm>
          <a:prstGeom prst="rect">
            <a:avLst/>
          </a:prstGeom>
        </p:spPr>
      </p:pic>
      <p:pic>
        <p:nvPicPr>
          <p:cNvPr id="6" name="Picture 5">
            <a:extLst>
              <a:ext uri="{FF2B5EF4-FFF2-40B4-BE49-F238E27FC236}">
                <a16:creationId xmlns:a16="http://schemas.microsoft.com/office/drawing/2014/main" id="{88C604EA-963B-4400-80F3-9CD861DD3183}"/>
              </a:ext>
            </a:extLst>
          </p:cNvPr>
          <p:cNvPicPr>
            <a:picLocks noChangeAspect="1"/>
          </p:cNvPicPr>
          <p:nvPr/>
        </p:nvPicPr>
        <p:blipFill>
          <a:blip r:embed="rId3"/>
          <a:stretch>
            <a:fillRect/>
          </a:stretch>
        </p:blipFill>
        <p:spPr>
          <a:xfrm>
            <a:off x="5876371" y="3449963"/>
            <a:ext cx="1361905" cy="1580952"/>
          </a:xfrm>
          <a:prstGeom prst="rect">
            <a:avLst/>
          </a:prstGeom>
        </p:spPr>
      </p:pic>
      <p:pic>
        <p:nvPicPr>
          <p:cNvPr id="11" name="Picture 10">
            <a:extLst>
              <a:ext uri="{FF2B5EF4-FFF2-40B4-BE49-F238E27FC236}">
                <a16:creationId xmlns:a16="http://schemas.microsoft.com/office/drawing/2014/main" id="{F7761645-9A2A-43BA-9917-D3CE5992CAEF}"/>
              </a:ext>
            </a:extLst>
          </p:cNvPr>
          <p:cNvPicPr>
            <a:picLocks noChangeAspect="1"/>
          </p:cNvPicPr>
          <p:nvPr/>
        </p:nvPicPr>
        <p:blipFill>
          <a:blip r:embed="rId4"/>
          <a:stretch>
            <a:fillRect/>
          </a:stretch>
        </p:blipFill>
        <p:spPr>
          <a:xfrm>
            <a:off x="6369638" y="5081545"/>
            <a:ext cx="2152381" cy="1419048"/>
          </a:xfrm>
          <a:prstGeom prst="rect">
            <a:avLst/>
          </a:prstGeom>
        </p:spPr>
      </p:pic>
      <p:pic>
        <p:nvPicPr>
          <p:cNvPr id="12" name="Picture 11">
            <a:extLst>
              <a:ext uri="{FF2B5EF4-FFF2-40B4-BE49-F238E27FC236}">
                <a16:creationId xmlns:a16="http://schemas.microsoft.com/office/drawing/2014/main" id="{3389D7AA-17C9-4588-A06B-E989B6FB9E71}"/>
              </a:ext>
            </a:extLst>
          </p:cNvPr>
          <p:cNvPicPr>
            <a:picLocks noChangeAspect="1"/>
          </p:cNvPicPr>
          <p:nvPr/>
        </p:nvPicPr>
        <p:blipFill>
          <a:blip r:embed="rId5"/>
          <a:stretch>
            <a:fillRect/>
          </a:stretch>
        </p:blipFill>
        <p:spPr>
          <a:xfrm>
            <a:off x="4325152" y="5442038"/>
            <a:ext cx="1993812" cy="1079088"/>
          </a:xfrm>
          <a:prstGeom prst="rect">
            <a:avLst/>
          </a:prstGeom>
        </p:spPr>
      </p:pic>
      <p:pic>
        <p:nvPicPr>
          <p:cNvPr id="13" name="Picture 12">
            <a:extLst>
              <a:ext uri="{FF2B5EF4-FFF2-40B4-BE49-F238E27FC236}">
                <a16:creationId xmlns:a16="http://schemas.microsoft.com/office/drawing/2014/main" id="{393BF60C-BF1B-4D53-A0E2-73722CB7E4C1}"/>
              </a:ext>
            </a:extLst>
          </p:cNvPr>
          <p:cNvPicPr>
            <a:picLocks noChangeAspect="1"/>
          </p:cNvPicPr>
          <p:nvPr/>
        </p:nvPicPr>
        <p:blipFill>
          <a:blip r:embed="rId6"/>
          <a:stretch>
            <a:fillRect/>
          </a:stretch>
        </p:blipFill>
        <p:spPr>
          <a:xfrm>
            <a:off x="7088371" y="3586967"/>
            <a:ext cx="1826149" cy="1079088"/>
          </a:xfrm>
          <a:prstGeom prst="rect">
            <a:avLst/>
          </a:prstGeom>
        </p:spPr>
      </p:pic>
    </p:spTree>
    <p:extLst>
      <p:ext uri="{BB962C8B-B14F-4D97-AF65-F5344CB8AC3E}">
        <p14:creationId xmlns:p14="http://schemas.microsoft.com/office/powerpoint/2010/main" val="198406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107504" y="404664"/>
            <a:ext cx="8856984" cy="6264696"/>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a:p>
            <a:pPr indent="0">
              <a:buFont typeface="Georgia" charset="0"/>
              <a:buNone/>
              <a:defRPr/>
            </a:pPr>
            <a:r>
              <a:rPr lang="en-GB" sz="1800" b="1" u="sng" dirty="0">
                <a:solidFill>
                  <a:srgbClr val="FFCC00"/>
                </a:solidFill>
                <a:latin typeface="Trebuchet MS" charset="0"/>
              </a:rPr>
              <a:t>Writing Process:</a:t>
            </a:r>
          </a:p>
          <a:p>
            <a:pPr indent="0">
              <a:buFont typeface="Georgia" charset="0"/>
              <a:buNone/>
              <a:defRPr/>
            </a:pPr>
            <a:endParaRPr lang="en-GB" sz="1800" b="1" dirty="0">
              <a:solidFill>
                <a:schemeClr val="bg1"/>
              </a:solidFill>
              <a:latin typeface="Trebuchet MS" charset="0"/>
            </a:endParaRPr>
          </a:p>
          <a:p>
            <a:pPr indent="0">
              <a:buFont typeface="Georgia" charset="0"/>
              <a:buNone/>
              <a:defRPr/>
            </a:pPr>
            <a:r>
              <a:rPr lang="en-GB" sz="2000" b="1" dirty="0">
                <a:solidFill>
                  <a:schemeClr val="bg1"/>
                </a:solidFill>
                <a:latin typeface="Trebuchet MS" charset="0"/>
              </a:rPr>
              <a:t>Engage</a:t>
            </a:r>
          </a:p>
          <a:p>
            <a:pPr indent="0">
              <a:buFont typeface="Georgia" charset="0"/>
              <a:buNone/>
              <a:defRPr/>
            </a:pPr>
            <a:r>
              <a:rPr lang="en-GB" sz="2000" b="1" dirty="0">
                <a:solidFill>
                  <a:schemeClr val="bg1"/>
                </a:solidFill>
                <a:latin typeface="Trebuchet MS" charset="0"/>
              </a:rPr>
              <a:t>Deconstruct</a:t>
            </a:r>
          </a:p>
          <a:p>
            <a:pPr indent="0">
              <a:buFont typeface="Georgia" charset="0"/>
              <a:buNone/>
              <a:defRPr/>
            </a:pPr>
            <a:r>
              <a:rPr lang="en-GB" sz="2000" b="1" dirty="0">
                <a:solidFill>
                  <a:schemeClr val="bg1"/>
                </a:solidFill>
                <a:latin typeface="Trebuchet MS" charset="0"/>
              </a:rPr>
              <a:t>Reconstruct</a:t>
            </a:r>
          </a:p>
          <a:p>
            <a:pPr indent="0">
              <a:buFont typeface="Georgia" charset="0"/>
              <a:buNone/>
              <a:defRPr/>
            </a:pPr>
            <a:r>
              <a:rPr lang="en-GB" sz="2000" b="1" dirty="0">
                <a:solidFill>
                  <a:schemeClr val="bg1"/>
                </a:solidFill>
                <a:latin typeface="Trebuchet MS" charset="0"/>
              </a:rPr>
              <a:t>Plan</a:t>
            </a:r>
          </a:p>
          <a:p>
            <a:pPr indent="0">
              <a:buFont typeface="Georgia" charset="0"/>
              <a:buNone/>
              <a:defRPr/>
            </a:pPr>
            <a:r>
              <a:rPr lang="en-GB" sz="2000" b="1" dirty="0">
                <a:solidFill>
                  <a:schemeClr val="bg1"/>
                </a:solidFill>
                <a:latin typeface="Trebuchet MS" charset="0"/>
              </a:rPr>
              <a:t>Draft</a:t>
            </a:r>
          </a:p>
          <a:p>
            <a:pPr indent="0">
              <a:buFont typeface="Georgia" charset="0"/>
              <a:buNone/>
              <a:defRPr/>
            </a:pPr>
            <a:r>
              <a:rPr lang="en-GB" sz="2000" b="1" dirty="0">
                <a:solidFill>
                  <a:schemeClr val="bg1"/>
                </a:solidFill>
                <a:latin typeface="Trebuchet MS" charset="0"/>
              </a:rPr>
              <a:t>Edit</a:t>
            </a:r>
          </a:p>
          <a:p>
            <a:pPr indent="0">
              <a:buFont typeface="Georgia" charset="0"/>
              <a:buNone/>
              <a:defRPr/>
            </a:pPr>
            <a:r>
              <a:rPr lang="en-GB" sz="2000" b="1" dirty="0">
                <a:solidFill>
                  <a:schemeClr val="bg1"/>
                </a:solidFill>
                <a:latin typeface="Trebuchet MS" charset="0"/>
              </a:rPr>
              <a:t>Publish or perform</a:t>
            </a:r>
          </a:p>
          <a:p>
            <a:pPr indent="0">
              <a:buFont typeface="Georgia" charset="0"/>
              <a:buNone/>
              <a:defRPr/>
            </a:pPr>
            <a:r>
              <a:rPr lang="en-GB" sz="2000" b="1" dirty="0">
                <a:solidFill>
                  <a:schemeClr val="bg1"/>
                </a:solidFill>
                <a:latin typeface="Trebuchet MS" charset="0"/>
              </a:rPr>
              <a:t>Assess &amp; Review</a:t>
            </a: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dirty="0">
              <a:solidFill>
                <a:srgbClr val="FFFFFF"/>
              </a:solidFill>
              <a:latin typeface="Trebuchet MS" charset="0"/>
            </a:endParaRPr>
          </a:p>
        </p:txBody>
      </p:sp>
      <p:sp>
        <p:nvSpPr>
          <p:cNvPr id="7" name="TextBox 6">
            <a:extLst>
              <a:ext uri="{FF2B5EF4-FFF2-40B4-BE49-F238E27FC236}">
                <a16:creationId xmlns:a16="http://schemas.microsoft.com/office/drawing/2014/main" id="{48A9FBEF-85B0-479E-BD14-8C27FE1DCEB8}"/>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GD</a:t>
            </a:r>
          </a:p>
        </p:txBody>
      </p:sp>
      <p:pic>
        <p:nvPicPr>
          <p:cNvPr id="5" name="Picture 4">
            <a:extLst>
              <a:ext uri="{FF2B5EF4-FFF2-40B4-BE49-F238E27FC236}">
                <a16:creationId xmlns:a16="http://schemas.microsoft.com/office/drawing/2014/main" id="{169B1FC2-B877-4527-8435-4FF5DB83AC97}"/>
              </a:ext>
            </a:extLst>
          </p:cNvPr>
          <p:cNvPicPr>
            <a:picLocks noChangeAspect="1"/>
          </p:cNvPicPr>
          <p:nvPr/>
        </p:nvPicPr>
        <p:blipFill>
          <a:blip r:embed="rId2"/>
          <a:stretch>
            <a:fillRect/>
          </a:stretch>
        </p:blipFill>
        <p:spPr>
          <a:xfrm>
            <a:off x="3779912" y="764704"/>
            <a:ext cx="3960440" cy="5488743"/>
          </a:xfrm>
          <a:prstGeom prst="rect">
            <a:avLst/>
          </a:prstGeom>
        </p:spPr>
      </p:pic>
    </p:spTree>
    <p:extLst>
      <p:ext uri="{BB962C8B-B14F-4D97-AF65-F5344CB8AC3E}">
        <p14:creationId xmlns:p14="http://schemas.microsoft.com/office/powerpoint/2010/main" val="3563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125252" y="548680"/>
            <a:ext cx="8856984" cy="6114223"/>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r>
              <a:rPr lang="en-GB" sz="1800" b="1" u="sng" dirty="0">
                <a:solidFill>
                  <a:srgbClr val="FFCC00"/>
                </a:solidFill>
                <a:latin typeface="Trebuchet MS" charset="0"/>
              </a:rPr>
              <a:t>Writing:</a:t>
            </a:r>
          </a:p>
          <a:p>
            <a:pPr indent="0">
              <a:buFont typeface="Georgia" charset="0"/>
              <a:buNone/>
              <a:defRPr/>
            </a:pPr>
            <a:r>
              <a:rPr lang="en-GB" sz="1800" b="1" dirty="0">
                <a:solidFill>
                  <a:schemeClr val="bg1"/>
                </a:solidFill>
                <a:latin typeface="Trebuchet MS" charset="0"/>
              </a:rPr>
              <a:t>At expected standard:</a:t>
            </a:r>
          </a:p>
          <a:p>
            <a:pPr marL="330200" indent="-285750">
              <a:buFontTx/>
              <a:buChar char="-"/>
              <a:defRPr/>
            </a:pPr>
            <a:r>
              <a:rPr lang="en-GB" sz="1800" b="1" dirty="0">
                <a:solidFill>
                  <a:schemeClr val="bg1"/>
                </a:solidFill>
                <a:latin typeface="Trebuchet MS" charset="0"/>
              </a:rPr>
              <a:t>Setting, character and atmosphere description</a:t>
            </a:r>
          </a:p>
          <a:p>
            <a:pPr marL="330200" indent="-285750">
              <a:buFontTx/>
              <a:buChar char="-"/>
              <a:defRPr/>
            </a:pPr>
            <a:r>
              <a:rPr lang="en-GB" sz="1800" b="1" dirty="0">
                <a:solidFill>
                  <a:schemeClr val="bg1"/>
                </a:solidFill>
                <a:latin typeface="Trebuchet MS" charset="0"/>
              </a:rPr>
              <a:t>Accurate verb tenses</a:t>
            </a:r>
          </a:p>
          <a:p>
            <a:pPr marL="330200" indent="-285750">
              <a:buFontTx/>
              <a:buChar char="-"/>
              <a:defRPr/>
            </a:pPr>
            <a:r>
              <a:rPr lang="en-GB" sz="1800" b="1" dirty="0">
                <a:solidFill>
                  <a:schemeClr val="bg1"/>
                </a:solidFill>
                <a:latin typeface="Trebuchet MS" charset="0"/>
              </a:rPr>
              <a:t>A range of punctuation</a:t>
            </a:r>
          </a:p>
          <a:p>
            <a:pPr marL="330200" indent="-285750">
              <a:buFontTx/>
              <a:buChar char="-"/>
              <a:defRPr/>
            </a:pPr>
            <a:r>
              <a:rPr lang="en-GB" sz="1800" b="1" dirty="0">
                <a:solidFill>
                  <a:schemeClr val="bg1"/>
                </a:solidFill>
                <a:latin typeface="Trebuchet MS" charset="0"/>
              </a:rPr>
              <a:t>Cohesion throughout writing (linking)</a:t>
            </a:r>
          </a:p>
          <a:p>
            <a:pPr marL="330200" indent="-285750">
              <a:buFontTx/>
              <a:buChar char="-"/>
              <a:defRPr/>
            </a:pPr>
            <a:r>
              <a:rPr lang="en-GB" sz="1800" b="1" dirty="0">
                <a:solidFill>
                  <a:schemeClr val="bg1"/>
                </a:solidFill>
                <a:latin typeface="Trebuchet MS" charset="0"/>
              </a:rPr>
              <a:t>Vocabulary and grammatical structures </a:t>
            </a:r>
          </a:p>
          <a:p>
            <a:pPr marL="330200" indent="-285750">
              <a:buFontTx/>
              <a:buChar char="-"/>
              <a:defRPr/>
            </a:pPr>
            <a:r>
              <a:rPr lang="en-GB" sz="1800" b="1" dirty="0">
                <a:solidFill>
                  <a:schemeClr val="bg1"/>
                </a:solidFill>
                <a:latin typeface="Trebuchet MS" charset="0"/>
              </a:rPr>
              <a:t>used correctly</a:t>
            </a:r>
          </a:p>
          <a:p>
            <a:pPr indent="0">
              <a:buNone/>
              <a:defRPr/>
            </a:pPr>
            <a:endParaRPr lang="en-GB" sz="1800" b="1" dirty="0">
              <a:solidFill>
                <a:schemeClr val="bg1"/>
              </a:solidFill>
              <a:latin typeface="Trebuchet MS" charset="0"/>
            </a:endParaRPr>
          </a:p>
          <a:p>
            <a:pPr indent="0">
              <a:buNone/>
              <a:defRPr/>
            </a:pPr>
            <a:r>
              <a:rPr lang="en-GB" sz="1800" b="1" dirty="0">
                <a:solidFill>
                  <a:schemeClr val="bg1"/>
                </a:solidFill>
                <a:latin typeface="Trebuchet MS" charset="0"/>
              </a:rPr>
              <a:t>At greater depth:</a:t>
            </a:r>
          </a:p>
          <a:p>
            <a:pPr marL="330200" indent="-285750">
              <a:buFontTx/>
              <a:buChar char="-"/>
              <a:defRPr/>
            </a:pPr>
            <a:r>
              <a:rPr lang="en-GB" sz="1800" b="1" dirty="0">
                <a:solidFill>
                  <a:schemeClr val="bg1"/>
                </a:solidFill>
                <a:latin typeface="Trebuchet MS" charset="0"/>
              </a:rPr>
              <a:t>Keeping the appropriate tone/formality throughout unless consciously trying to speak to the reader</a:t>
            </a:r>
          </a:p>
          <a:p>
            <a:pPr marL="330200" indent="-285750">
              <a:buFontTx/>
              <a:buChar char="-"/>
              <a:defRPr/>
            </a:pPr>
            <a:r>
              <a:rPr lang="en-GB" sz="1800" b="1" dirty="0">
                <a:solidFill>
                  <a:schemeClr val="bg1"/>
                </a:solidFill>
                <a:latin typeface="Trebuchet MS" charset="0"/>
              </a:rPr>
              <a:t>Drawing on their own reading experiences to create literary effects </a:t>
            </a:r>
          </a:p>
          <a:p>
            <a:pPr marL="330200" indent="-285750">
              <a:buFontTx/>
              <a:buChar char="-"/>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b="1" dirty="0">
              <a:solidFill>
                <a:schemeClr val="bg1"/>
              </a:solidFill>
              <a:latin typeface="Trebuchet MS" charset="0"/>
            </a:endParaRPr>
          </a:p>
          <a:p>
            <a:pPr indent="0">
              <a:buFont typeface="Georgia" charset="0"/>
              <a:buNone/>
              <a:defRPr/>
            </a:pPr>
            <a:endParaRPr lang="en-GB" sz="1800" dirty="0">
              <a:solidFill>
                <a:srgbClr val="FFFFFF"/>
              </a:solidFill>
              <a:latin typeface="Trebuchet MS" charset="0"/>
            </a:endParaRPr>
          </a:p>
        </p:txBody>
      </p:sp>
      <p:sp>
        <p:nvSpPr>
          <p:cNvPr id="5" name="TextBox 4"/>
          <p:cNvSpPr txBox="1"/>
          <p:nvPr/>
        </p:nvSpPr>
        <p:spPr>
          <a:xfrm>
            <a:off x="4788024" y="5517232"/>
            <a:ext cx="2164912" cy="646331"/>
          </a:xfrm>
          <a:prstGeom prst="rect">
            <a:avLst/>
          </a:prstGeom>
          <a:noFill/>
        </p:spPr>
        <p:txBody>
          <a:bodyPr wrap="square" rtlCol="0">
            <a:spAutoFit/>
          </a:bodyPr>
          <a:lstStyle/>
          <a:p>
            <a:pPr algn="ctr"/>
            <a:r>
              <a:rPr lang="en-GB" i="1" dirty="0">
                <a:solidFill>
                  <a:srgbClr val="FFCC00"/>
                </a:solidFill>
                <a:latin typeface="+mj-lt"/>
              </a:rPr>
              <a:t>Not the complete list of standards</a:t>
            </a:r>
          </a:p>
        </p:txBody>
      </p:sp>
      <p:sp>
        <p:nvSpPr>
          <p:cNvPr id="7" name="TextBox 6">
            <a:extLst>
              <a:ext uri="{FF2B5EF4-FFF2-40B4-BE49-F238E27FC236}">
                <a16:creationId xmlns:a16="http://schemas.microsoft.com/office/drawing/2014/main" id="{0F691C19-0F09-44DF-AD46-15369E45D588}"/>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GD</a:t>
            </a:r>
          </a:p>
        </p:txBody>
      </p:sp>
      <p:pic>
        <p:nvPicPr>
          <p:cNvPr id="4" name="Picture 3">
            <a:extLst>
              <a:ext uri="{FF2B5EF4-FFF2-40B4-BE49-F238E27FC236}">
                <a16:creationId xmlns:a16="http://schemas.microsoft.com/office/drawing/2014/main" id="{0DF97E5D-BC9E-4298-AE87-9E25BB5F6867}"/>
              </a:ext>
            </a:extLst>
          </p:cNvPr>
          <p:cNvPicPr>
            <a:picLocks noChangeAspect="1"/>
          </p:cNvPicPr>
          <p:nvPr/>
        </p:nvPicPr>
        <p:blipFill>
          <a:blip r:embed="rId2"/>
          <a:stretch>
            <a:fillRect/>
          </a:stretch>
        </p:blipFill>
        <p:spPr>
          <a:xfrm>
            <a:off x="5940152" y="561900"/>
            <a:ext cx="2711406" cy="3483957"/>
          </a:xfrm>
          <a:prstGeom prst="rect">
            <a:avLst/>
          </a:prstGeom>
        </p:spPr>
      </p:pic>
    </p:spTree>
    <p:extLst>
      <p:ext uri="{BB962C8B-B14F-4D97-AF65-F5344CB8AC3E}">
        <p14:creationId xmlns:p14="http://schemas.microsoft.com/office/powerpoint/2010/main" val="206340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233648" y="259888"/>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3000" dirty="0" err="1">
                <a:solidFill>
                  <a:srgbClr val="FF0000"/>
                </a:solidFill>
                <a:effectLst/>
                <a:latin typeface="Trebuchet MS" charset="0"/>
                <a:ea typeface="ＭＳ Ｐゴシック" charset="0"/>
                <a:cs typeface="ＭＳ Ｐゴシック" charset="0"/>
              </a:rPr>
              <a:t>SPaG</a:t>
            </a:r>
            <a:r>
              <a:rPr lang="en-GB" sz="2800" dirty="0">
                <a:solidFill>
                  <a:srgbClr val="FF0000"/>
                </a:solidFill>
                <a:effectLst/>
                <a:latin typeface="Trebuchet MS" charset="0"/>
                <a:ea typeface="ＭＳ Ｐゴシック" charset="0"/>
                <a:cs typeface="ＭＳ Ｐゴシック" charset="0"/>
              </a:rPr>
              <a:t>	  (Spelling, Punctuation and Grammar)</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107504" y="1255084"/>
            <a:ext cx="8856984" cy="4680520"/>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a:p>
            <a:pPr indent="0">
              <a:buFont typeface="Georgia" charset="0"/>
              <a:buNone/>
              <a:defRPr/>
            </a:pPr>
            <a:r>
              <a:rPr lang="en-GB" sz="1800" b="1" u="sng" dirty="0" err="1">
                <a:solidFill>
                  <a:srgbClr val="FFCC00"/>
                </a:solidFill>
                <a:latin typeface="Trebuchet MS" charset="0"/>
              </a:rPr>
              <a:t>SPaG</a:t>
            </a:r>
            <a:r>
              <a:rPr lang="en-GB" sz="1800" b="1" u="sng" dirty="0">
                <a:solidFill>
                  <a:srgbClr val="FFCC00"/>
                </a:solidFill>
                <a:latin typeface="Trebuchet MS" charset="0"/>
              </a:rPr>
              <a:t>:</a:t>
            </a:r>
          </a:p>
          <a:p>
            <a:pPr indent="0">
              <a:buFont typeface="Georgia" charset="0"/>
              <a:buNone/>
              <a:defRPr/>
            </a:pPr>
            <a:r>
              <a:rPr lang="en-GB" sz="1800" b="1" dirty="0">
                <a:solidFill>
                  <a:srgbClr val="FFFFFF"/>
                </a:solidFill>
                <a:latin typeface="Trebuchet MS" charset="0"/>
              </a:rPr>
              <a:t>Spelling, punctuation</a:t>
            </a:r>
          </a:p>
          <a:p>
            <a:pPr indent="0">
              <a:buFont typeface="Georgia" charset="0"/>
              <a:buNone/>
              <a:defRPr/>
            </a:pPr>
            <a:r>
              <a:rPr lang="en-GB" sz="1800" b="1" dirty="0">
                <a:solidFill>
                  <a:srgbClr val="FFFFFF"/>
                </a:solidFill>
                <a:latin typeface="Trebuchet MS" charset="0"/>
              </a:rPr>
              <a:t> and grammar</a:t>
            </a:r>
          </a:p>
          <a:p>
            <a:pPr indent="0">
              <a:buFont typeface="Georgia" charset="0"/>
              <a:buNone/>
              <a:defRPr/>
            </a:pPr>
            <a:endParaRPr lang="en-GB" sz="1800" b="1" dirty="0">
              <a:solidFill>
                <a:srgbClr val="FFFFFF"/>
              </a:solidFill>
              <a:latin typeface="Trebuchet MS" charset="0"/>
            </a:endParaRPr>
          </a:p>
          <a:p>
            <a:pPr indent="0">
              <a:buFont typeface="Georgia" charset="0"/>
              <a:buNone/>
              <a:defRPr/>
            </a:pPr>
            <a:endParaRPr lang="en-GB" sz="1800" b="1" dirty="0">
              <a:solidFill>
                <a:srgbClr val="FFFFFF"/>
              </a:solidFill>
              <a:latin typeface="Trebuchet MS" charset="0"/>
            </a:endParaRPr>
          </a:p>
          <a:p>
            <a:pPr indent="0">
              <a:buFont typeface="Georgia" charset="0"/>
              <a:buNone/>
              <a:defRPr/>
            </a:pPr>
            <a:endParaRPr lang="en-GB" sz="1800" b="1" dirty="0">
              <a:solidFill>
                <a:srgbClr val="FFFFFF"/>
              </a:solidFill>
              <a:latin typeface="Trebuchet MS" charset="0"/>
            </a:endParaRPr>
          </a:p>
          <a:p>
            <a:pPr indent="0">
              <a:buFont typeface="Georgia" charset="0"/>
              <a:buNone/>
              <a:defRPr/>
            </a:pPr>
            <a:endParaRPr lang="en-GB" sz="1800" b="1" dirty="0">
              <a:solidFill>
                <a:srgbClr val="FFFFFF"/>
              </a:solidFill>
              <a:latin typeface="Trebuchet MS" charset="0"/>
            </a:endParaRPr>
          </a:p>
          <a:p>
            <a:pPr indent="0">
              <a:buFont typeface="Georgia" charset="0"/>
              <a:buNone/>
              <a:defRPr/>
            </a:pPr>
            <a:r>
              <a:rPr lang="en-GB" sz="1800" b="1" dirty="0">
                <a:solidFill>
                  <a:srgbClr val="FFFFFF"/>
                </a:solidFill>
                <a:latin typeface="Trebuchet MS" charset="0"/>
              </a:rPr>
              <a:t>Handwriting</a:t>
            </a:r>
          </a:p>
        </p:txBody>
      </p:sp>
      <p:sp>
        <p:nvSpPr>
          <p:cNvPr id="4" name="Rectangle 3"/>
          <p:cNvSpPr/>
          <p:nvPr/>
        </p:nvSpPr>
        <p:spPr>
          <a:xfrm>
            <a:off x="233648" y="5301208"/>
            <a:ext cx="8604696" cy="1200329"/>
          </a:xfrm>
          <a:prstGeom prst="rect">
            <a:avLst/>
          </a:prstGeom>
          <a:solidFill>
            <a:schemeClr val="bg1"/>
          </a:solidFill>
        </p:spPr>
        <p:txBody>
          <a:bodyPr wrap="square">
            <a:spAutoFit/>
          </a:bodyPr>
          <a:lstStyle/>
          <a:p>
            <a:r>
              <a:rPr lang="en-GB" dirty="0"/>
              <a:t>National Curriculum</a:t>
            </a:r>
          </a:p>
          <a:p>
            <a:pPr marL="285750" indent="-285750">
              <a:buFontTx/>
              <a:buChar char="-"/>
            </a:pPr>
            <a:r>
              <a:rPr lang="en-GB" dirty="0"/>
              <a:t>Spell correctly most words from the year 5 / year 6 spelling list, and use a dictionary to check the spelling of uncommon or more ambitious vocabulary </a:t>
            </a:r>
          </a:p>
          <a:p>
            <a:pPr marL="285750" indent="-285750">
              <a:buFontTx/>
              <a:buChar char="-"/>
            </a:pPr>
            <a:r>
              <a:rPr lang="en-GB" dirty="0"/>
              <a:t>Maintain legibility in joined handwriting when writing at speed</a:t>
            </a:r>
          </a:p>
        </p:txBody>
      </p:sp>
      <p:pic>
        <p:nvPicPr>
          <p:cNvPr id="1026" name="Picture 2" descr="Image result for ness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84572" y="1992604"/>
            <a:ext cx="1320081" cy="132008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stretch>
            <a:fillRect/>
          </a:stretch>
        </p:blipFill>
        <p:spPr>
          <a:xfrm>
            <a:off x="6704552" y="2015630"/>
            <a:ext cx="996607" cy="1413370"/>
          </a:xfrm>
          <a:prstGeom prst="rect">
            <a:avLst/>
          </a:prstGeom>
        </p:spPr>
      </p:pic>
      <p:pic>
        <p:nvPicPr>
          <p:cNvPr id="1032" name="Picture 8" descr="Image result for dictionar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79694" y="2020814"/>
            <a:ext cx="1176065" cy="117606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id="{958F312F-F9B4-490C-95EA-93457EDBAA63}"/>
              </a:ext>
            </a:extLst>
          </p:cNvPr>
          <p:cNvSpPr txBox="1"/>
          <p:nvPr/>
        </p:nvSpPr>
        <p:spPr>
          <a:xfrm>
            <a:off x="8464798" y="6382627"/>
            <a:ext cx="580020" cy="276999"/>
          </a:xfrm>
          <a:prstGeom prst="rect">
            <a:avLst/>
          </a:prstGeom>
          <a:noFill/>
        </p:spPr>
        <p:txBody>
          <a:bodyPr wrap="square" rtlCol="0">
            <a:spAutoFit/>
          </a:bodyPr>
          <a:lstStyle/>
          <a:p>
            <a:r>
              <a:rPr lang="en-US" sz="1200" b="1" dirty="0">
                <a:solidFill>
                  <a:srgbClr val="FF0000"/>
                </a:solidFill>
              </a:rPr>
              <a:t>R</a:t>
            </a:r>
            <a:r>
              <a:rPr lang="en-GB" sz="1200" b="1" dirty="0">
                <a:solidFill>
                  <a:srgbClr val="FF0000"/>
                </a:solidFill>
              </a:rPr>
              <a:t>L</a:t>
            </a:r>
          </a:p>
        </p:txBody>
      </p:sp>
      <p:pic>
        <p:nvPicPr>
          <p:cNvPr id="6" name="Picture 5">
            <a:extLst>
              <a:ext uri="{FF2B5EF4-FFF2-40B4-BE49-F238E27FC236}">
                <a16:creationId xmlns:a16="http://schemas.microsoft.com/office/drawing/2014/main" id="{BEAF6115-7954-46B7-9932-7A05A3737760}"/>
              </a:ext>
            </a:extLst>
          </p:cNvPr>
          <p:cNvPicPr>
            <a:picLocks noChangeAspect="1"/>
          </p:cNvPicPr>
          <p:nvPr/>
        </p:nvPicPr>
        <p:blipFill>
          <a:blip r:embed="rId5"/>
          <a:stretch>
            <a:fillRect/>
          </a:stretch>
        </p:blipFill>
        <p:spPr>
          <a:xfrm>
            <a:off x="6476844" y="3535695"/>
            <a:ext cx="2448631" cy="1530394"/>
          </a:xfrm>
          <a:prstGeom prst="rect">
            <a:avLst/>
          </a:prstGeom>
        </p:spPr>
      </p:pic>
      <p:pic>
        <p:nvPicPr>
          <p:cNvPr id="9" name="Picture 8">
            <a:extLst>
              <a:ext uri="{FF2B5EF4-FFF2-40B4-BE49-F238E27FC236}">
                <a16:creationId xmlns:a16="http://schemas.microsoft.com/office/drawing/2014/main" id="{7D05B871-E603-4002-A089-27C86FBD4457}"/>
              </a:ext>
            </a:extLst>
          </p:cNvPr>
          <p:cNvPicPr>
            <a:picLocks noChangeAspect="1"/>
          </p:cNvPicPr>
          <p:nvPr/>
        </p:nvPicPr>
        <p:blipFill>
          <a:blip r:embed="rId6"/>
          <a:stretch>
            <a:fillRect/>
          </a:stretch>
        </p:blipFill>
        <p:spPr>
          <a:xfrm>
            <a:off x="3182771" y="1844675"/>
            <a:ext cx="2501632" cy="3533378"/>
          </a:xfrm>
          <a:prstGeom prst="rect">
            <a:avLst/>
          </a:prstGeom>
        </p:spPr>
      </p:pic>
    </p:spTree>
    <p:extLst>
      <p:ext uri="{BB962C8B-B14F-4D97-AF65-F5344CB8AC3E}">
        <p14:creationId xmlns:p14="http://schemas.microsoft.com/office/powerpoint/2010/main" val="80830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413544" y="260648"/>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31489F"/>
                </a:solidFill>
                <a:effectLst/>
                <a:latin typeface="Trebuchet MS" charset="0"/>
                <a:ea typeface="ＭＳ Ｐゴシック" charset="0"/>
                <a:cs typeface="ＭＳ Ｐゴシック" charset="0"/>
              </a:rPr>
              <a:t>Age-Related Expectations </a:t>
            </a:r>
            <a:r>
              <a:rPr lang="en-GB" sz="2800" dirty="0">
                <a:solidFill>
                  <a:srgbClr val="FF0000"/>
                </a:solidFill>
                <a:effectLst/>
                <a:latin typeface="Trebuchet MS" charset="0"/>
                <a:ea typeface="ＭＳ Ｐゴシック" charset="0"/>
                <a:cs typeface="ＭＳ Ｐゴシック" charset="0"/>
              </a:rPr>
              <a:t>Science</a:t>
            </a:r>
            <a:r>
              <a:rPr lang="en-GB" sz="4200" dirty="0">
                <a:solidFill>
                  <a:srgbClr val="31489F"/>
                </a:solidFill>
                <a:effectLst/>
                <a:latin typeface="Trebuchet MS" charset="0"/>
                <a:ea typeface="ＭＳ Ｐゴシック" charset="0"/>
                <a:cs typeface="ＭＳ Ｐゴシック" charset="0"/>
              </a:rPr>
              <a:t>					</a:t>
            </a:r>
          </a:p>
        </p:txBody>
      </p:sp>
      <p:sp>
        <p:nvSpPr>
          <p:cNvPr id="7" name="Rectangle 3"/>
          <p:cNvSpPr txBox="1">
            <a:spLocks/>
          </p:cNvSpPr>
          <p:nvPr/>
        </p:nvSpPr>
        <p:spPr bwMode="auto">
          <a:xfrm>
            <a:off x="143508" y="1268760"/>
            <a:ext cx="8856984" cy="4680520"/>
          </a:xfrm>
          <a:prstGeom prst="rect">
            <a:avLst/>
          </a:prstGeom>
          <a:extLst>
            <a:ext uri="{FAA26D3D-D897-4be2-8F04-BA451C77F1D7}">
              <ma14:placeholderFlag xmlns:ma14="http://schemas.microsoft.com/office/mac/drawingml/2011/main" xmlns="" val="1"/>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44450" indent="-182563" algn="l" rtl="0" eaLnBrk="0" fontAlgn="base" hangingPunct="0">
              <a:spcBef>
                <a:spcPct val="20000"/>
              </a:spcBef>
              <a:spcAft>
                <a:spcPts val="300"/>
              </a:spcAft>
              <a:buClr>
                <a:srgbClr val="C3260C"/>
              </a:buClr>
              <a:buSzPct val="130000"/>
              <a:buFont typeface="Georgia" charset="0"/>
              <a:buChar char="*"/>
              <a:defRPr sz="22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ts val="300"/>
              </a:spcAft>
              <a:buClr>
                <a:srgbClr val="C3260C"/>
              </a:buClr>
              <a:buSzPct val="130000"/>
              <a:buFont typeface="Georgia" charset="0"/>
              <a:buChar char="*"/>
              <a:defRPr sz="2000" kern="1200">
                <a:solidFill>
                  <a:schemeClr val="tx1"/>
                </a:solidFill>
                <a:latin typeface="Arial" charset="0"/>
                <a:ea typeface="ＭＳ Ｐゴシック" charset="0"/>
                <a:cs typeface="+mn-cs"/>
              </a:defRPr>
            </a:lvl2pPr>
            <a:lvl3pPr marL="1143000" indent="-228600" algn="l" rtl="0" eaLnBrk="0" fontAlgn="base" hangingPunct="0">
              <a:spcBef>
                <a:spcPct val="20000"/>
              </a:spcBef>
              <a:spcAft>
                <a:spcPts val="300"/>
              </a:spcAft>
              <a:buClr>
                <a:srgbClr val="C3260C"/>
              </a:buClr>
              <a:buSzPct val="130000"/>
              <a:buFont typeface="Georgia" charset="0"/>
              <a:buChar char="*"/>
              <a:defRPr kern="1200">
                <a:solidFill>
                  <a:schemeClr val="tx1"/>
                </a:solidFill>
                <a:latin typeface="Arial" charset="0"/>
                <a:ea typeface="ＭＳ Ｐゴシック" charset="0"/>
                <a:cs typeface="+mn-cs"/>
              </a:defRPr>
            </a:lvl3pPr>
            <a:lvl4pPr marL="1600200" indent="-228600" algn="l" rtl="0" eaLnBrk="0" fontAlgn="base" hangingPunct="0">
              <a:spcBef>
                <a:spcPct val="20000"/>
              </a:spcBef>
              <a:spcAft>
                <a:spcPts val="300"/>
              </a:spcAft>
              <a:buClr>
                <a:srgbClr val="C3260C"/>
              </a:buClr>
              <a:buSzPct val="130000"/>
              <a:buFont typeface="Georgia" charset="0"/>
              <a:buChar char="*"/>
              <a:defRPr sz="1600" kern="1200">
                <a:solidFill>
                  <a:schemeClr val="tx1"/>
                </a:solidFill>
                <a:latin typeface="Arial" charset="0"/>
                <a:ea typeface="ＭＳ Ｐゴシック" charset="0"/>
                <a:cs typeface="+mn-cs"/>
              </a:defRPr>
            </a:lvl4pPr>
            <a:lvl5pPr marL="2057400" indent="-228600" algn="l" rtl="0" eaLnBrk="0" fontAlgn="base" hangingPunct="0">
              <a:spcBef>
                <a:spcPct val="20000"/>
              </a:spcBef>
              <a:spcAft>
                <a:spcPts val="300"/>
              </a:spcAft>
              <a:buClr>
                <a:srgbClr val="C3260C"/>
              </a:buClr>
              <a:buSzPct val="130000"/>
              <a:buFont typeface="Georgia" charset="0"/>
              <a:buChar char="*"/>
              <a:defRPr sz="1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9pPr>
          </a:lstStyle>
          <a:p>
            <a:pPr indent="0">
              <a:buFont typeface="Georgia" charset="0"/>
              <a:buNone/>
              <a:defRPr/>
            </a:pPr>
            <a:r>
              <a:rPr lang="en-GB" sz="1800" b="1" u="sng">
                <a:solidFill>
                  <a:srgbClr val="FFCC00"/>
                </a:solidFill>
                <a:latin typeface="Trebuchet MS" charset="0"/>
              </a:rPr>
              <a:t>National Curriculum: Science</a:t>
            </a:r>
          </a:p>
          <a:p>
            <a:pPr indent="0">
              <a:buFont typeface="Georgia" charset="0"/>
              <a:buNone/>
              <a:defRPr/>
            </a:pPr>
            <a:r>
              <a:rPr lang="en-GB" sz="1800">
                <a:solidFill>
                  <a:srgbClr val="FFFFFF"/>
                </a:solidFill>
                <a:latin typeface="Trebuchet MS" charset="0"/>
              </a:rPr>
              <a:t>*Science IS a </a:t>
            </a:r>
            <a:r>
              <a:rPr lang="en-GB" sz="1800" u="sng">
                <a:solidFill>
                  <a:srgbClr val="FFFFFF"/>
                </a:solidFill>
                <a:latin typeface="Trebuchet MS" charset="0"/>
              </a:rPr>
              <a:t>core subject</a:t>
            </a:r>
            <a:r>
              <a:rPr lang="en-GB" sz="1800">
                <a:solidFill>
                  <a:srgbClr val="FFFFFF"/>
                </a:solidFill>
                <a:latin typeface="Trebuchet MS" charset="0"/>
              </a:rPr>
              <a:t>.</a:t>
            </a:r>
          </a:p>
          <a:p>
            <a:pPr indent="0">
              <a:buNone/>
              <a:defRPr/>
            </a:pPr>
            <a:r>
              <a:rPr lang="en-GB" sz="1800">
                <a:solidFill>
                  <a:srgbClr val="FFFFFF"/>
                </a:solidFill>
                <a:latin typeface="Trebuchet MS" charset="0"/>
              </a:rPr>
              <a:t>*Science is assessed by teachers (not currently a SAT paper… more on them later)</a:t>
            </a:r>
          </a:p>
          <a:p>
            <a:pPr indent="0">
              <a:buFont typeface="Georgia" charset="0"/>
              <a:buNone/>
              <a:defRPr/>
            </a:pPr>
            <a:r>
              <a:rPr lang="en-GB" sz="1800">
                <a:solidFill>
                  <a:srgbClr val="FFFFFF"/>
                </a:solidFill>
                <a:latin typeface="Trebuchet MS" charset="0"/>
              </a:rPr>
              <a:t>*</a:t>
            </a:r>
            <a:r>
              <a:rPr lang="en-GB" sz="1800" err="1">
                <a:solidFill>
                  <a:srgbClr val="FFFFFF"/>
                </a:solidFill>
                <a:latin typeface="Trebuchet MS" charset="0"/>
              </a:rPr>
              <a:t>Elmlea</a:t>
            </a:r>
            <a:r>
              <a:rPr lang="en-GB" sz="1800">
                <a:solidFill>
                  <a:srgbClr val="FFFFFF"/>
                </a:solidFill>
                <a:latin typeface="Trebuchet MS" charset="0"/>
              </a:rPr>
              <a:t> believe in increasing the profile of science as a core subject, alongside English and Maths.</a:t>
            </a:r>
          </a:p>
          <a:p>
            <a:pPr indent="0">
              <a:buFont typeface="Georgia" charset="0"/>
              <a:buNone/>
              <a:defRPr/>
            </a:pPr>
            <a:r>
              <a:rPr lang="en-GB" sz="1800">
                <a:solidFill>
                  <a:srgbClr val="FFFFFF"/>
                </a:solidFill>
                <a:latin typeface="Trebuchet MS" charset="0"/>
              </a:rPr>
              <a:t>*The aims of the NC are to ensure pupils develop their </a:t>
            </a:r>
            <a:r>
              <a:rPr lang="en-GB" sz="1800" u="sng">
                <a:solidFill>
                  <a:srgbClr val="FFFFFF"/>
                </a:solidFill>
                <a:latin typeface="Trebuchet MS" charset="0"/>
              </a:rPr>
              <a:t>knowledge</a:t>
            </a:r>
            <a:r>
              <a:rPr lang="en-GB" sz="1800">
                <a:solidFill>
                  <a:srgbClr val="FFFFFF"/>
                </a:solidFill>
                <a:latin typeface="Trebuchet MS" charset="0"/>
              </a:rPr>
              <a:t> of scientific ideas but also their </a:t>
            </a:r>
            <a:r>
              <a:rPr lang="en-GB" sz="1800" u="sng">
                <a:solidFill>
                  <a:srgbClr val="FFFFFF"/>
                </a:solidFill>
                <a:latin typeface="Trebuchet MS" charset="0"/>
              </a:rPr>
              <a:t>scientific skills – </a:t>
            </a:r>
            <a:r>
              <a:rPr lang="en-GB" sz="1800">
                <a:solidFill>
                  <a:srgbClr val="FFFFFF"/>
                </a:solidFill>
                <a:latin typeface="Trebuchet MS" charset="0"/>
              </a:rPr>
              <a:t>key part of EVERY unit.</a:t>
            </a:r>
          </a:p>
          <a:p>
            <a:pPr marL="330200" indent="-285750">
              <a:buFont typeface="Arial" panose="020B0604020202020204" pitchFamily="34" charset="0"/>
              <a:buChar char="•"/>
              <a:defRPr/>
            </a:pPr>
            <a:r>
              <a:rPr lang="en-GB" sz="1800">
                <a:solidFill>
                  <a:srgbClr val="FFFFFF"/>
                </a:solidFill>
                <a:latin typeface="Trebuchet MS" charset="0"/>
              </a:rPr>
              <a:t>Our Rationale:</a:t>
            </a:r>
          </a:p>
          <a:p>
            <a:pPr indent="0">
              <a:buNone/>
              <a:defRPr/>
            </a:pPr>
            <a:r>
              <a:rPr lang="en-GB" sz="1800">
                <a:solidFill>
                  <a:srgbClr val="FFFFFF"/>
                </a:solidFill>
                <a:latin typeface="Trebuchet MS" charset="0"/>
              </a:rPr>
              <a:t>At </a:t>
            </a:r>
            <a:r>
              <a:rPr lang="en-GB" sz="1800" err="1">
                <a:solidFill>
                  <a:srgbClr val="FFFFFF"/>
                </a:solidFill>
                <a:latin typeface="Trebuchet MS" charset="0"/>
              </a:rPr>
              <a:t>Elmlea</a:t>
            </a:r>
            <a:r>
              <a:rPr lang="en-GB" sz="1800">
                <a:solidFill>
                  <a:srgbClr val="FFFFFF"/>
                </a:solidFill>
                <a:latin typeface="Trebuchet MS" charset="0"/>
              </a:rPr>
              <a:t>, we aspire to spark </a:t>
            </a:r>
            <a:r>
              <a:rPr lang="en-GB" sz="1800">
                <a:solidFill>
                  <a:srgbClr val="FFC000"/>
                </a:solidFill>
                <a:latin typeface="Trebuchet MS" charset="0"/>
              </a:rPr>
              <a:t>curiosity</a:t>
            </a:r>
            <a:r>
              <a:rPr lang="en-GB" sz="1800">
                <a:solidFill>
                  <a:srgbClr val="FFFFFF"/>
                </a:solidFill>
                <a:latin typeface="Trebuchet MS" charset="0"/>
              </a:rPr>
              <a:t> and build on their understanding of, and respect for, the </a:t>
            </a:r>
            <a:r>
              <a:rPr lang="en-GB" sz="1800">
                <a:solidFill>
                  <a:srgbClr val="FFC000"/>
                </a:solidFill>
                <a:latin typeface="Trebuchet MS" charset="0"/>
              </a:rPr>
              <a:t>world around them</a:t>
            </a:r>
            <a:r>
              <a:rPr lang="en-GB" sz="1800">
                <a:solidFill>
                  <a:srgbClr val="FFFFFF"/>
                </a:solidFill>
                <a:latin typeface="Trebuchet MS" charset="0"/>
              </a:rPr>
              <a:t>. We believe in ensuring that pupils understand how science </a:t>
            </a:r>
            <a:r>
              <a:rPr lang="en-GB" sz="1800">
                <a:solidFill>
                  <a:srgbClr val="FFC000"/>
                </a:solidFill>
                <a:latin typeface="Trebuchet MS" charset="0"/>
              </a:rPr>
              <a:t>relates to the wider world </a:t>
            </a:r>
            <a:r>
              <a:rPr lang="en-GB" sz="1800">
                <a:solidFill>
                  <a:srgbClr val="FFFFFF"/>
                </a:solidFill>
                <a:latin typeface="Trebuchet MS" charset="0"/>
              </a:rPr>
              <a:t>and to appreciate how it helps to </a:t>
            </a:r>
            <a:r>
              <a:rPr lang="en-GB" sz="1800">
                <a:solidFill>
                  <a:srgbClr val="FFC000"/>
                </a:solidFill>
                <a:latin typeface="Trebuchet MS" charset="0"/>
              </a:rPr>
              <a:t>promote logical  and systematic approaches </a:t>
            </a:r>
            <a:r>
              <a:rPr lang="en-GB" sz="1800">
                <a:solidFill>
                  <a:srgbClr val="FFFFFF"/>
                </a:solidFill>
                <a:latin typeface="Trebuchet MS" charset="0"/>
              </a:rPr>
              <a:t>to learning. We aim for pupils to enjoy </a:t>
            </a:r>
            <a:r>
              <a:rPr lang="en-GB" sz="1800">
                <a:solidFill>
                  <a:srgbClr val="FFC000"/>
                </a:solidFill>
                <a:latin typeface="Trebuchet MS" charset="0"/>
              </a:rPr>
              <a:t>investigating</a:t>
            </a:r>
            <a:r>
              <a:rPr lang="en-GB" sz="1800">
                <a:solidFill>
                  <a:srgbClr val="FFFFFF"/>
                </a:solidFill>
                <a:latin typeface="Trebuchet MS" charset="0"/>
              </a:rPr>
              <a:t> and exploring science in order to inspire them to </a:t>
            </a:r>
            <a:r>
              <a:rPr lang="en-GB" sz="1800">
                <a:solidFill>
                  <a:srgbClr val="FFC000"/>
                </a:solidFill>
                <a:latin typeface="Trebuchet MS" charset="0"/>
              </a:rPr>
              <a:t>pursue science beyond primary school</a:t>
            </a:r>
            <a:r>
              <a:rPr lang="en-GB" sz="1800">
                <a:solidFill>
                  <a:srgbClr val="FFFFFF"/>
                </a:solidFill>
                <a:latin typeface="Trebuchet MS" charset="0"/>
              </a:rPr>
              <a:t>.</a:t>
            </a:r>
          </a:p>
        </p:txBody>
      </p:sp>
      <p:sp>
        <p:nvSpPr>
          <p:cNvPr id="6" name="TextBox 5">
            <a:extLst>
              <a:ext uri="{FF2B5EF4-FFF2-40B4-BE49-F238E27FC236}">
                <a16:creationId xmlns:a16="http://schemas.microsoft.com/office/drawing/2014/main" id="{981627A0-FE8A-43EC-BDFE-3C1DB89B6276}"/>
              </a:ext>
            </a:extLst>
          </p:cNvPr>
          <p:cNvSpPr txBox="1"/>
          <p:nvPr/>
        </p:nvSpPr>
        <p:spPr>
          <a:xfrm>
            <a:off x="8537828" y="6421487"/>
            <a:ext cx="580020" cy="276999"/>
          </a:xfrm>
          <a:prstGeom prst="rect">
            <a:avLst/>
          </a:prstGeom>
          <a:noFill/>
        </p:spPr>
        <p:txBody>
          <a:bodyPr wrap="square" rtlCol="0">
            <a:spAutoFit/>
          </a:bodyPr>
          <a:lstStyle/>
          <a:p>
            <a:r>
              <a:rPr lang="en-US" sz="1200" b="1" dirty="0">
                <a:solidFill>
                  <a:srgbClr val="FF0000"/>
                </a:solidFill>
              </a:rPr>
              <a:t>L</a:t>
            </a:r>
            <a:r>
              <a:rPr lang="en-GB" sz="1200" b="1" dirty="0">
                <a:solidFill>
                  <a:srgbClr val="FF0000"/>
                </a:solidFill>
              </a:rPr>
              <a:t>S</a:t>
            </a:r>
          </a:p>
        </p:txBody>
      </p:sp>
    </p:spTree>
    <p:extLst>
      <p:ext uri="{BB962C8B-B14F-4D97-AF65-F5344CB8AC3E}">
        <p14:creationId xmlns:p14="http://schemas.microsoft.com/office/powerpoint/2010/main" val="69343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23528" y="476672"/>
            <a:ext cx="8280400" cy="2137155"/>
          </a:xfrm>
          <a:ln w="38100">
            <a:headEnd/>
            <a:tailEnd/>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lgn="l">
              <a:buNone/>
              <a:defRPr/>
            </a:pPr>
            <a:r>
              <a:rPr lang="en-GB" sz="3600" dirty="0">
                <a:solidFill>
                  <a:srgbClr val="FF0000"/>
                </a:solidFill>
                <a:effectLst/>
                <a:latin typeface="Trebuchet MS" charset="0"/>
                <a:ea typeface="ＭＳ Ｐゴシック" charset="0"/>
                <a:cs typeface="ＭＳ Ｐゴシック" charset="0"/>
              </a:rPr>
              <a:t>SAT</a:t>
            </a:r>
            <a:r>
              <a:rPr lang="en-GB" sz="3600" dirty="0">
                <a:solidFill>
                  <a:srgbClr val="31489F"/>
                </a:solidFill>
                <a:effectLst/>
                <a:latin typeface="Trebuchet MS" charset="0"/>
                <a:ea typeface="ＭＳ Ｐゴシック" charset="0"/>
                <a:cs typeface="ＭＳ Ｐゴシック" charset="0"/>
              </a:rPr>
              <a:t>s</a:t>
            </a:r>
            <a:br>
              <a:rPr lang="en-GB" sz="3600" dirty="0">
                <a:solidFill>
                  <a:srgbClr val="31489F"/>
                </a:solidFill>
                <a:effectLst/>
                <a:latin typeface="Trebuchet MS" charset="0"/>
                <a:ea typeface="ＭＳ Ｐゴシック" charset="0"/>
                <a:cs typeface="ＭＳ Ｐゴシック" charset="0"/>
              </a:rPr>
            </a:br>
            <a:br>
              <a:rPr lang="en-GB" sz="3600" dirty="0">
                <a:solidFill>
                  <a:srgbClr val="31489F"/>
                </a:solidFill>
                <a:effectLst/>
                <a:latin typeface="Trebuchet MS" charset="0"/>
                <a:ea typeface="ＭＳ Ｐゴシック" charset="0"/>
                <a:cs typeface="ＭＳ Ｐゴシック" charset="0"/>
              </a:rPr>
            </a:br>
            <a:r>
              <a:rPr lang="en-GB" sz="3600" dirty="0">
                <a:solidFill>
                  <a:srgbClr val="FF0000"/>
                </a:solidFill>
                <a:effectLst/>
                <a:latin typeface="Trebuchet MS" charset="0"/>
                <a:ea typeface="ＭＳ Ｐゴシック" charset="0"/>
                <a:cs typeface="ＭＳ Ｐゴシック" charset="0"/>
              </a:rPr>
              <a:t>S</a:t>
            </a:r>
            <a:r>
              <a:rPr lang="en-GB" sz="3600" dirty="0">
                <a:solidFill>
                  <a:srgbClr val="31489F"/>
                </a:solidFill>
                <a:effectLst/>
                <a:latin typeface="Trebuchet MS" charset="0"/>
                <a:ea typeface="ＭＳ Ｐゴシック" charset="0"/>
                <a:cs typeface="ＭＳ Ｐゴシック" charset="0"/>
              </a:rPr>
              <a:t>tandard </a:t>
            </a:r>
            <a:r>
              <a:rPr lang="en-GB" sz="3600" dirty="0">
                <a:solidFill>
                  <a:srgbClr val="FF0000"/>
                </a:solidFill>
                <a:effectLst/>
                <a:latin typeface="Trebuchet MS" charset="0"/>
                <a:ea typeface="ＭＳ Ｐゴシック" charset="0"/>
                <a:cs typeface="ＭＳ Ｐゴシック" charset="0"/>
              </a:rPr>
              <a:t>A</a:t>
            </a:r>
            <a:r>
              <a:rPr lang="en-GB" sz="3600" dirty="0">
                <a:solidFill>
                  <a:srgbClr val="31489F"/>
                </a:solidFill>
                <a:effectLst/>
                <a:latin typeface="Trebuchet MS" charset="0"/>
                <a:ea typeface="ＭＳ Ｐゴシック" charset="0"/>
                <a:cs typeface="ＭＳ Ｐゴシック" charset="0"/>
              </a:rPr>
              <a:t>ssessment </a:t>
            </a:r>
            <a:r>
              <a:rPr lang="en-GB" sz="3600" dirty="0">
                <a:solidFill>
                  <a:srgbClr val="FF0000"/>
                </a:solidFill>
                <a:effectLst/>
                <a:latin typeface="Trebuchet MS" charset="0"/>
                <a:ea typeface="ＭＳ Ｐゴシック" charset="0"/>
                <a:cs typeface="ＭＳ Ｐゴシック" charset="0"/>
              </a:rPr>
              <a:t>T</a:t>
            </a:r>
            <a:r>
              <a:rPr lang="en-GB" sz="3600" dirty="0">
                <a:solidFill>
                  <a:srgbClr val="31489F"/>
                </a:solidFill>
                <a:effectLst/>
                <a:latin typeface="Trebuchet MS" charset="0"/>
                <a:ea typeface="ＭＳ Ｐゴシック" charset="0"/>
                <a:cs typeface="ＭＳ Ｐゴシック" charset="0"/>
              </a:rPr>
              <a:t>ests						</a:t>
            </a:r>
            <a:endParaRPr lang="en-GB" sz="3600" dirty="0">
              <a:solidFill>
                <a:schemeClr val="accent1">
                  <a:lumMod val="75000"/>
                </a:schemeClr>
              </a:solidFill>
              <a:effectLst/>
            </a:endParaRPr>
          </a:p>
        </p:txBody>
      </p:sp>
      <p:sp>
        <p:nvSpPr>
          <p:cNvPr id="6" name="TextBox 5">
            <a:extLst>
              <a:ext uri="{FF2B5EF4-FFF2-40B4-BE49-F238E27FC236}">
                <a16:creationId xmlns:a16="http://schemas.microsoft.com/office/drawing/2014/main" id="{AC7BDF2C-833C-33FD-7585-09093FF41845}"/>
              </a:ext>
            </a:extLst>
          </p:cNvPr>
          <p:cNvSpPr txBox="1"/>
          <p:nvPr/>
        </p:nvSpPr>
        <p:spPr>
          <a:xfrm>
            <a:off x="1038309" y="3761668"/>
            <a:ext cx="7067381" cy="2523768"/>
          </a:xfrm>
          <a:prstGeom prst="rect">
            <a:avLst/>
          </a:prstGeom>
          <a:noFill/>
        </p:spPr>
        <p:txBody>
          <a:bodyPr wrap="square">
            <a:spAutoFit/>
          </a:bodyPr>
          <a:lstStyle/>
          <a:p>
            <a:r>
              <a:rPr lang="en-US" sz="2800" dirty="0"/>
              <a:t>Reception - baseline assessment</a:t>
            </a:r>
          </a:p>
          <a:p>
            <a:r>
              <a:rPr lang="en-US" sz="2800" dirty="0"/>
              <a:t>Year 1 – phonics screening check</a:t>
            </a:r>
          </a:p>
          <a:p>
            <a:r>
              <a:rPr lang="en-US" sz="2800" dirty="0"/>
              <a:t>Year 2 – </a:t>
            </a:r>
            <a:r>
              <a:rPr lang="en-US" sz="2800" dirty="0">
                <a:solidFill>
                  <a:srgbClr val="FF0000"/>
                </a:solidFill>
              </a:rPr>
              <a:t>‘Optional’</a:t>
            </a:r>
            <a:r>
              <a:rPr lang="en-US" sz="2800" dirty="0"/>
              <a:t> key stage 1 tests</a:t>
            </a:r>
          </a:p>
          <a:p>
            <a:r>
              <a:rPr lang="en-US" sz="2800" dirty="0"/>
              <a:t>Year 4 - Multiplication tables check</a:t>
            </a:r>
          </a:p>
          <a:p>
            <a:r>
              <a:rPr lang="en-US" sz="2800" dirty="0"/>
              <a:t>Year 6 - Key stage 2 tests</a:t>
            </a:r>
          </a:p>
          <a:p>
            <a:endParaRPr lang="en-GB" dirty="0"/>
          </a:p>
        </p:txBody>
      </p:sp>
    </p:spTree>
    <p:extLst>
      <p:ext uri="{BB962C8B-B14F-4D97-AF65-F5344CB8AC3E}">
        <p14:creationId xmlns:p14="http://schemas.microsoft.com/office/powerpoint/2010/main" val="21281115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413544" y="332656"/>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31489F"/>
                </a:solidFill>
                <a:effectLst/>
                <a:latin typeface="Trebuchet MS" charset="0"/>
                <a:ea typeface="ＭＳ Ｐゴシック" charset="0"/>
                <a:cs typeface="ＭＳ Ｐゴシック" charset="0"/>
              </a:rPr>
              <a:t>Assessment- </a:t>
            </a:r>
            <a:r>
              <a:rPr lang="en-GB" sz="2800" dirty="0">
                <a:solidFill>
                  <a:srgbClr val="FF0000"/>
                </a:solidFill>
                <a:effectLst/>
                <a:latin typeface="Trebuchet MS" charset="0"/>
                <a:ea typeface="ＭＳ Ｐゴシック" charset="0"/>
                <a:cs typeface="ＭＳ Ｐゴシック" charset="0"/>
              </a:rPr>
              <a:t>Key Terms…. Jargon!</a:t>
            </a:r>
            <a:r>
              <a:rPr lang="en-GB" sz="2800" dirty="0">
                <a:solidFill>
                  <a:srgbClr val="31489F"/>
                </a:solidFill>
                <a:effectLst/>
                <a:latin typeface="Trebuchet MS" charset="0"/>
                <a:ea typeface="ＭＳ Ｐゴシック" charset="0"/>
                <a:cs typeface="ＭＳ Ｐゴシック" charset="0"/>
              </a:rPr>
              <a:t>	</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179512" y="1988840"/>
            <a:ext cx="5112568" cy="4752528"/>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r>
              <a:rPr lang="en-GB" sz="2000" u="sng" dirty="0">
                <a:solidFill>
                  <a:srgbClr val="FFCC00"/>
                </a:solidFill>
                <a:latin typeface="Trebuchet MS" charset="0"/>
              </a:rPr>
              <a:t>Teacher Assessment</a:t>
            </a:r>
            <a:r>
              <a:rPr lang="en-GB" sz="2000" dirty="0">
                <a:solidFill>
                  <a:srgbClr val="FFCC00"/>
                </a:solidFill>
                <a:latin typeface="Trebuchet MS" charset="0"/>
              </a:rPr>
              <a:t>:</a:t>
            </a:r>
          </a:p>
          <a:p>
            <a:pPr indent="0">
              <a:buNone/>
              <a:defRPr/>
            </a:pPr>
            <a:endParaRPr lang="en-GB" sz="1600" b="1" u="sng" dirty="0">
              <a:solidFill>
                <a:srgbClr val="FFCC00"/>
              </a:solidFill>
              <a:latin typeface="Trebuchet MS" charset="0"/>
            </a:endParaRPr>
          </a:p>
          <a:p>
            <a:pPr indent="0">
              <a:buNone/>
              <a:defRPr/>
            </a:pPr>
            <a:r>
              <a:rPr lang="en-GB" sz="1600" b="1" u="sng" dirty="0">
                <a:solidFill>
                  <a:srgbClr val="FFCC00"/>
                </a:solidFill>
                <a:latin typeface="Trebuchet MS" charset="0"/>
              </a:rPr>
              <a:t>WTS</a:t>
            </a:r>
            <a:r>
              <a:rPr lang="en-GB" sz="1600" dirty="0">
                <a:solidFill>
                  <a:srgbClr val="FFFFFF"/>
                </a:solidFill>
                <a:latin typeface="Trebuchet MS" charset="0"/>
              </a:rPr>
              <a:t>- working towards the required Year 6 standard.</a:t>
            </a:r>
          </a:p>
          <a:p>
            <a:pPr indent="0">
              <a:buNone/>
              <a:defRPr/>
            </a:pPr>
            <a:r>
              <a:rPr lang="en-GB" sz="1600" b="1" u="sng" dirty="0">
                <a:solidFill>
                  <a:srgbClr val="FFCC00"/>
                </a:solidFill>
                <a:latin typeface="Trebuchet MS" charset="0"/>
              </a:rPr>
              <a:t>EXS</a:t>
            </a:r>
            <a:r>
              <a:rPr lang="en-GB" sz="1600" dirty="0">
                <a:solidFill>
                  <a:srgbClr val="FFFFFF"/>
                </a:solidFill>
                <a:latin typeface="Trebuchet MS" charset="0"/>
              </a:rPr>
              <a:t>- has met the required Year 6 standard.</a:t>
            </a:r>
          </a:p>
          <a:p>
            <a:pPr indent="0">
              <a:buNone/>
              <a:defRPr/>
            </a:pPr>
            <a:r>
              <a:rPr lang="en-GB" sz="1600" b="1" u="sng" dirty="0">
                <a:solidFill>
                  <a:srgbClr val="FFCC00"/>
                </a:solidFill>
                <a:latin typeface="Trebuchet MS" charset="0"/>
              </a:rPr>
              <a:t>GDS</a:t>
            </a:r>
            <a:r>
              <a:rPr lang="en-GB" sz="1600" dirty="0">
                <a:solidFill>
                  <a:srgbClr val="FFFFFF"/>
                </a:solidFill>
                <a:latin typeface="Trebuchet MS" charset="0"/>
              </a:rPr>
              <a:t>- is working above the Year 6 standard</a:t>
            </a:r>
          </a:p>
          <a:p>
            <a:pPr indent="0">
              <a:buFont typeface="Georgia" charset="0"/>
              <a:buNone/>
              <a:defRPr/>
            </a:pPr>
            <a:endParaRPr lang="en-GB" sz="1800" dirty="0">
              <a:solidFill>
                <a:srgbClr val="FFFFFF"/>
              </a:solidFill>
              <a:latin typeface="Trebuchet MS" charset="0"/>
            </a:endParaRPr>
          </a:p>
        </p:txBody>
      </p:sp>
      <p:sp>
        <p:nvSpPr>
          <p:cNvPr id="10" name="Rectangle 3"/>
          <p:cNvSpPr txBox="1">
            <a:spLocks/>
          </p:cNvSpPr>
          <p:nvPr/>
        </p:nvSpPr>
        <p:spPr bwMode="auto">
          <a:xfrm>
            <a:off x="5508104" y="1988840"/>
            <a:ext cx="3456384" cy="4680520"/>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44450" indent="-182563" algn="l" rtl="0" eaLnBrk="0" fontAlgn="base" hangingPunct="0">
              <a:spcBef>
                <a:spcPct val="20000"/>
              </a:spcBef>
              <a:spcAft>
                <a:spcPts val="300"/>
              </a:spcAft>
              <a:buClr>
                <a:srgbClr val="C3260C"/>
              </a:buClr>
              <a:buSzPct val="130000"/>
              <a:buFont typeface="Georgia" charset="0"/>
              <a:buChar char="*"/>
              <a:defRPr sz="22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ts val="300"/>
              </a:spcAft>
              <a:buClr>
                <a:srgbClr val="C3260C"/>
              </a:buClr>
              <a:buSzPct val="130000"/>
              <a:buFont typeface="Georgia" charset="0"/>
              <a:buChar char="*"/>
              <a:defRPr sz="2000" kern="1200">
                <a:solidFill>
                  <a:schemeClr val="tx1"/>
                </a:solidFill>
                <a:latin typeface="Arial" charset="0"/>
                <a:ea typeface="ＭＳ Ｐゴシック" charset="0"/>
                <a:cs typeface="+mn-cs"/>
              </a:defRPr>
            </a:lvl2pPr>
            <a:lvl3pPr marL="1143000" indent="-228600" algn="l" rtl="0" eaLnBrk="0" fontAlgn="base" hangingPunct="0">
              <a:spcBef>
                <a:spcPct val="20000"/>
              </a:spcBef>
              <a:spcAft>
                <a:spcPts val="300"/>
              </a:spcAft>
              <a:buClr>
                <a:srgbClr val="C3260C"/>
              </a:buClr>
              <a:buSzPct val="130000"/>
              <a:buFont typeface="Georgia" charset="0"/>
              <a:buChar char="*"/>
              <a:defRPr kern="1200">
                <a:solidFill>
                  <a:schemeClr val="tx1"/>
                </a:solidFill>
                <a:latin typeface="Arial" charset="0"/>
                <a:ea typeface="ＭＳ Ｐゴシック" charset="0"/>
                <a:cs typeface="+mn-cs"/>
              </a:defRPr>
            </a:lvl3pPr>
            <a:lvl4pPr marL="1600200" indent="-228600" algn="l" rtl="0" eaLnBrk="0" fontAlgn="base" hangingPunct="0">
              <a:spcBef>
                <a:spcPct val="20000"/>
              </a:spcBef>
              <a:spcAft>
                <a:spcPts val="300"/>
              </a:spcAft>
              <a:buClr>
                <a:srgbClr val="C3260C"/>
              </a:buClr>
              <a:buSzPct val="130000"/>
              <a:buFont typeface="Georgia" charset="0"/>
              <a:buChar char="*"/>
              <a:defRPr sz="1600" kern="1200">
                <a:solidFill>
                  <a:schemeClr val="tx1"/>
                </a:solidFill>
                <a:latin typeface="Arial" charset="0"/>
                <a:ea typeface="ＭＳ Ｐゴシック" charset="0"/>
                <a:cs typeface="+mn-cs"/>
              </a:defRPr>
            </a:lvl4pPr>
            <a:lvl5pPr marL="2057400" indent="-228600" algn="l" rtl="0" eaLnBrk="0" fontAlgn="base" hangingPunct="0">
              <a:spcBef>
                <a:spcPct val="20000"/>
              </a:spcBef>
              <a:spcAft>
                <a:spcPts val="300"/>
              </a:spcAft>
              <a:buClr>
                <a:srgbClr val="C3260C"/>
              </a:buClr>
              <a:buSzPct val="130000"/>
              <a:buFont typeface="Georgia" charset="0"/>
              <a:buChar char="*"/>
              <a:defRPr sz="1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9pPr>
          </a:lstStyle>
          <a:p>
            <a:pPr indent="0">
              <a:buFont typeface="Georgia" charset="0"/>
              <a:buNone/>
              <a:defRPr/>
            </a:pPr>
            <a:r>
              <a:rPr lang="en-GB" sz="2000" u="sng" dirty="0">
                <a:solidFill>
                  <a:srgbClr val="FFCC00"/>
                </a:solidFill>
                <a:latin typeface="Trebuchet MS" charset="0"/>
              </a:rPr>
              <a:t>Statutory Assessment</a:t>
            </a:r>
            <a:r>
              <a:rPr lang="en-GB" sz="2000" dirty="0">
                <a:solidFill>
                  <a:srgbClr val="FFCC00"/>
                </a:solidFill>
                <a:latin typeface="Trebuchet MS" charset="0"/>
              </a:rPr>
              <a:t>:</a:t>
            </a:r>
          </a:p>
          <a:p>
            <a:pPr indent="0">
              <a:buFont typeface="Georgia" charset="0"/>
              <a:buNone/>
              <a:defRPr/>
            </a:pPr>
            <a:r>
              <a:rPr lang="en-GB" sz="1800" b="1" u="sng" dirty="0">
                <a:solidFill>
                  <a:srgbClr val="FFCC00"/>
                </a:solidFill>
                <a:latin typeface="Trebuchet MS" charset="0"/>
              </a:rPr>
              <a:t>RAW Score</a:t>
            </a:r>
            <a:r>
              <a:rPr lang="en-GB" sz="1800" dirty="0">
                <a:solidFill>
                  <a:srgbClr val="FFFFFF"/>
                </a:solidFill>
                <a:latin typeface="Trebuchet MS" charset="0"/>
              </a:rPr>
              <a:t>: the actual number of marks received in the paper</a:t>
            </a:r>
          </a:p>
          <a:p>
            <a:pPr indent="0">
              <a:buFont typeface="Georgia" charset="0"/>
              <a:buNone/>
              <a:defRPr/>
            </a:pPr>
            <a:endParaRPr lang="en-GB" sz="1800" dirty="0">
              <a:solidFill>
                <a:srgbClr val="FFFFFF"/>
              </a:solidFill>
              <a:latin typeface="Trebuchet MS" charset="0"/>
            </a:endParaRPr>
          </a:p>
          <a:p>
            <a:pPr indent="0">
              <a:buFont typeface="Georgia" charset="0"/>
              <a:buNone/>
              <a:defRPr/>
            </a:pPr>
            <a:r>
              <a:rPr lang="en-GB" sz="1800" b="1" u="sng" dirty="0">
                <a:solidFill>
                  <a:srgbClr val="FFCC00"/>
                </a:solidFill>
                <a:latin typeface="Trebuchet MS" charset="0"/>
              </a:rPr>
              <a:t>Scaled scores: </a:t>
            </a:r>
            <a:r>
              <a:rPr lang="en-GB" sz="1800" dirty="0">
                <a:solidFill>
                  <a:srgbClr val="FFFFFF"/>
                </a:solidFill>
                <a:latin typeface="Trebuchet MS" charset="0"/>
              </a:rPr>
              <a:t>a converted, standardised raw score used to compare against national averages.</a:t>
            </a:r>
          </a:p>
          <a:p>
            <a:pPr indent="0">
              <a:buFont typeface="Georgia" charset="0"/>
              <a:buNone/>
              <a:defRPr/>
            </a:pPr>
            <a:r>
              <a:rPr lang="en-GB" sz="1800" dirty="0">
                <a:solidFill>
                  <a:srgbClr val="FFFFFF"/>
                </a:solidFill>
                <a:latin typeface="Trebuchet MS" charset="0"/>
              </a:rPr>
              <a:t>They are used to report consistently across exam years.</a:t>
            </a:r>
          </a:p>
          <a:p>
            <a:pPr indent="0">
              <a:buFont typeface="Georgia" charset="0"/>
              <a:buNone/>
              <a:defRPr/>
            </a:pPr>
            <a:r>
              <a:rPr lang="en-GB" sz="1800" dirty="0">
                <a:solidFill>
                  <a:srgbClr val="FFCC00"/>
                </a:solidFill>
                <a:latin typeface="Trebuchet MS" charset="0"/>
              </a:rPr>
              <a:t>A </a:t>
            </a:r>
            <a:r>
              <a:rPr lang="en-GB" sz="1800" b="1" u="sng" dirty="0">
                <a:solidFill>
                  <a:srgbClr val="FFCC00"/>
                </a:solidFill>
                <a:latin typeface="Trebuchet MS" charset="0"/>
              </a:rPr>
              <a:t>scaled score of 100 </a:t>
            </a:r>
            <a:r>
              <a:rPr lang="en-GB" sz="1800" dirty="0">
                <a:solidFill>
                  <a:srgbClr val="FFCC00"/>
                </a:solidFill>
                <a:latin typeface="Trebuchet MS" charset="0"/>
              </a:rPr>
              <a:t>will always represent the expected standard at KS2</a:t>
            </a:r>
            <a:r>
              <a:rPr lang="en-GB" sz="1600" dirty="0">
                <a:solidFill>
                  <a:srgbClr val="FFCC00"/>
                </a:solidFill>
                <a:latin typeface="Trebuchet MS" charset="0"/>
              </a:rPr>
              <a:t>.</a:t>
            </a:r>
          </a:p>
          <a:p>
            <a:pPr indent="0">
              <a:buFont typeface="Georgia" charset="0"/>
              <a:buNone/>
              <a:defRPr/>
            </a:pPr>
            <a:r>
              <a:rPr lang="en-GB" sz="1600" dirty="0">
                <a:solidFill>
                  <a:srgbClr val="00B0F0"/>
                </a:solidFill>
                <a:latin typeface="Trebuchet MS" charset="0"/>
              </a:rPr>
              <a:t>GD can be approximated from scores of 110+ </a:t>
            </a:r>
          </a:p>
        </p:txBody>
      </p:sp>
      <p:pic>
        <p:nvPicPr>
          <p:cNvPr id="4" name="Picture 3"/>
          <p:cNvPicPr>
            <a:picLocks noChangeAspect="1"/>
          </p:cNvPicPr>
          <p:nvPr/>
        </p:nvPicPr>
        <p:blipFill>
          <a:blip r:embed="rId2"/>
          <a:stretch>
            <a:fillRect/>
          </a:stretch>
        </p:blipFill>
        <p:spPr>
          <a:xfrm>
            <a:off x="323528" y="4329100"/>
            <a:ext cx="4716015" cy="2340260"/>
          </a:xfrm>
          <a:prstGeom prst="rect">
            <a:avLst/>
          </a:prstGeom>
        </p:spPr>
      </p:pic>
      <p:sp>
        <p:nvSpPr>
          <p:cNvPr id="8" name="TextBox 7">
            <a:extLst>
              <a:ext uri="{FF2B5EF4-FFF2-40B4-BE49-F238E27FC236}">
                <a16:creationId xmlns:a16="http://schemas.microsoft.com/office/drawing/2014/main" id="{4F8CF4AA-7CDF-48A3-B2A2-C3898A15A3D0}"/>
              </a:ext>
            </a:extLst>
          </p:cNvPr>
          <p:cNvSpPr txBox="1"/>
          <p:nvPr/>
        </p:nvSpPr>
        <p:spPr>
          <a:xfrm>
            <a:off x="8600492" y="6392361"/>
            <a:ext cx="580020" cy="276999"/>
          </a:xfrm>
          <a:prstGeom prst="rect">
            <a:avLst/>
          </a:prstGeom>
          <a:noFill/>
        </p:spPr>
        <p:txBody>
          <a:bodyPr wrap="square" rtlCol="0">
            <a:spAutoFit/>
          </a:bodyPr>
          <a:lstStyle/>
          <a:p>
            <a:r>
              <a:rPr lang="en-GB" sz="1200" b="1" dirty="0">
                <a:solidFill>
                  <a:srgbClr val="FF0000"/>
                </a:solidFill>
              </a:rPr>
              <a:t>LS</a:t>
            </a:r>
          </a:p>
        </p:txBody>
      </p:sp>
    </p:spTree>
    <p:extLst>
      <p:ext uri="{BB962C8B-B14F-4D97-AF65-F5344CB8AC3E}">
        <p14:creationId xmlns:p14="http://schemas.microsoft.com/office/powerpoint/2010/main" val="119967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556238" y="581852"/>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FF0000"/>
                </a:solidFill>
                <a:effectLst/>
                <a:latin typeface="Trebuchet MS" charset="0"/>
                <a:ea typeface="ＭＳ Ｐゴシック" charset="0"/>
                <a:cs typeface="ＭＳ Ｐゴシック" charset="0"/>
              </a:rPr>
              <a:t>Statutory </a:t>
            </a:r>
            <a:r>
              <a:rPr lang="en-GB" sz="2800" dirty="0">
                <a:solidFill>
                  <a:srgbClr val="31489F"/>
                </a:solidFill>
                <a:effectLst/>
                <a:latin typeface="Trebuchet MS" charset="0"/>
                <a:ea typeface="ＭＳ Ｐゴシック" charset="0"/>
                <a:cs typeface="ＭＳ Ｐゴシック" charset="0"/>
              </a:rPr>
              <a:t>Assessment- </a:t>
            </a:r>
            <a:r>
              <a:rPr lang="en-GB" sz="2800" dirty="0">
                <a:solidFill>
                  <a:srgbClr val="FF0000"/>
                </a:solidFill>
                <a:effectLst/>
                <a:latin typeface="Trebuchet MS" charset="0"/>
                <a:ea typeface="ＭＳ Ｐゴシック" charset="0"/>
                <a:cs typeface="ＭＳ Ｐゴシック" charset="0"/>
              </a:rPr>
              <a:t>SATs</a:t>
            </a:r>
            <a:r>
              <a:rPr lang="en-GB" sz="2800" dirty="0">
                <a:solidFill>
                  <a:srgbClr val="31489F"/>
                </a:solidFill>
                <a:effectLst/>
                <a:latin typeface="Trebuchet MS" charset="0"/>
                <a:ea typeface="ＭＳ Ｐゴシック" charset="0"/>
                <a:cs typeface="ＭＳ Ｐゴシック" charset="0"/>
              </a:rPr>
              <a:t>	</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251520" y="1988840"/>
            <a:ext cx="8712968" cy="1008112"/>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p:txBody>
      </p:sp>
      <p:sp>
        <p:nvSpPr>
          <p:cNvPr id="4" name="Rectangle 3"/>
          <p:cNvSpPr/>
          <p:nvPr/>
        </p:nvSpPr>
        <p:spPr>
          <a:xfrm>
            <a:off x="395536" y="1988840"/>
            <a:ext cx="8352928" cy="923330"/>
          </a:xfrm>
          <a:prstGeom prst="rect">
            <a:avLst/>
          </a:prstGeom>
        </p:spPr>
        <p:txBody>
          <a:bodyPr wrap="square">
            <a:spAutoFit/>
          </a:bodyPr>
          <a:lstStyle/>
          <a:p>
            <a:pPr eaLnBrk="0" hangingPunct="0"/>
            <a:r>
              <a:rPr lang="en-US" dirty="0">
                <a:solidFill>
                  <a:schemeClr val="bg1"/>
                </a:solidFill>
                <a:latin typeface="Trebuchet MS"/>
                <a:cs typeface="Trebuchet MS"/>
              </a:rPr>
              <a:t>The Key Stage 2 tests are designed to test children’s knowledge and understanding of specific elements of the Key Stage 2 programmes of study. They provide a snapshot of a child’s attainment at the end of the key stage. </a:t>
            </a:r>
          </a:p>
        </p:txBody>
      </p:sp>
      <p:sp>
        <p:nvSpPr>
          <p:cNvPr id="9" name="Rectangle 3"/>
          <p:cNvSpPr txBox="1">
            <a:spLocks/>
          </p:cNvSpPr>
          <p:nvPr/>
        </p:nvSpPr>
        <p:spPr bwMode="auto">
          <a:xfrm>
            <a:off x="179512" y="3140968"/>
            <a:ext cx="5400600" cy="3528392"/>
          </a:xfrm>
          <a:prstGeom prst="rect">
            <a:avLst/>
          </a:prstGeom>
          <a:ln w="38100" cmpd="sng">
            <a:solidFill>
              <a:srgbClr val="4F81BD"/>
            </a:solidFill>
          </a:ln>
          <a:extLst>
            <a:ext uri="{FAA26D3D-D897-4be2-8F04-BA451C77F1D7}">
              <ma14:placeholderFlag xmlns:ma14="http://schemas.microsoft.com/office/mac/drawingml/2011/main" xmlns="" val="1"/>
            </a:ext>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lvl1pPr marL="44450" indent="-182563" algn="l" rtl="0" eaLnBrk="0" fontAlgn="base" hangingPunct="0">
              <a:spcBef>
                <a:spcPct val="20000"/>
              </a:spcBef>
              <a:spcAft>
                <a:spcPts val="300"/>
              </a:spcAft>
              <a:buClr>
                <a:srgbClr val="C3260C"/>
              </a:buClr>
              <a:buSzPct val="130000"/>
              <a:buFont typeface="Georgia" charset="0"/>
              <a:buChar char="*"/>
              <a:defRPr sz="22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ts val="300"/>
              </a:spcAft>
              <a:buClr>
                <a:srgbClr val="C3260C"/>
              </a:buClr>
              <a:buSzPct val="130000"/>
              <a:buFont typeface="Georgia" charset="0"/>
              <a:buChar char="*"/>
              <a:defRPr sz="2000" kern="1200">
                <a:solidFill>
                  <a:schemeClr val="tx1"/>
                </a:solidFill>
                <a:latin typeface="Arial" charset="0"/>
                <a:ea typeface="ＭＳ Ｐゴシック" charset="0"/>
                <a:cs typeface="+mn-cs"/>
              </a:defRPr>
            </a:lvl2pPr>
            <a:lvl3pPr marL="1143000" indent="-228600" algn="l" rtl="0" eaLnBrk="0" fontAlgn="base" hangingPunct="0">
              <a:spcBef>
                <a:spcPct val="20000"/>
              </a:spcBef>
              <a:spcAft>
                <a:spcPts val="300"/>
              </a:spcAft>
              <a:buClr>
                <a:srgbClr val="C3260C"/>
              </a:buClr>
              <a:buSzPct val="130000"/>
              <a:buFont typeface="Georgia" charset="0"/>
              <a:buChar char="*"/>
              <a:defRPr kern="1200">
                <a:solidFill>
                  <a:schemeClr val="tx1"/>
                </a:solidFill>
                <a:latin typeface="Arial" charset="0"/>
                <a:ea typeface="ＭＳ Ｐゴシック" charset="0"/>
                <a:cs typeface="+mn-cs"/>
              </a:defRPr>
            </a:lvl3pPr>
            <a:lvl4pPr marL="1600200" indent="-228600" algn="l" rtl="0" eaLnBrk="0" fontAlgn="base" hangingPunct="0">
              <a:spcBef>
                <a:spcPct val="20000"/>
              </a:spcBef>
              <a:spcAft>
                <a:spcPts val="300"/>
              </a:spcAft>
              <a:buClr>
                <a:srgbClr val="C3260C"/>
              </a:buClr>
              <a:buSzPct val="130000"/>
              <a:buFont typeface="Georgia" charset="0"/>
              <a:buChar char="*"/>
              <a:defRPr sz="1600" kern="1200">
                <a:solidFill>
                  <a:schemeClr val="tx1"/>
                </a:solidFill>
                <a:latin typeface="Arial" charset="0"/>
                <a:ea typeface="ＭＳ Ｐゴシック" charset="0"/>
                <a:cs typeface="+mn-cs"/>
              </a:defRPr>
            </a:lvl4pPr>
            <a:lvl5pPr marL="2057400" indent="-228600" algn="l" rtl="0" eaLnBrk="0" fontAlgn="base" hangingPunct="0">
              <a:spcBef>
                <a:spcPct val="20000"/>
              </a:spcBef>
              <a:spcAft>
                <a:spcPts val="300"/>
              </a:spcAft>
              <a:buClr>
                <a:srgbClr val="C3260C"/>
              </a:buClr>
              <a:buSzPct val="130000"/>
              <a:buFont typeface="Georgia" charset="0"/>
              <a:buChar char="*"/>
              <a:defRPr sz="1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9pPr>
          </a:lstStyle>
          <a:p>
            <a:pPr indent="0">
              <a:buFont typeface="Georgia" charset="0"/>
              <a:buNone/>
              <a:defRPr/>
            </a:pPr>
            <a:r>
              <a:rPr lang="en-GB" sz="2000">
                <a:solidFill>
                  <a:srgbClr val="3366FF"/>
                </a:solidFill>
                <a:latin typeface="Trebuchet MS" charset="0"/>
              </a:rPr>
              <a:t>Elmlea SATs:</a:t>
            </a:r>
          </a:p>
          <a:p>
            <a:pPr indent="0">
              <a:buFont typeface="Georgia" charset="0"/>
              <a:buNone/>
              <a:defRPr/>
            </a:pPr>
            <a:r>
              <a:rPr lang="en-GB" sz="1800">
                <a:solidFill>
                  <a:srgbClr val="FFFFFF"/>
                </a:solidFill>
                <a:latin typeface="Trebuchet MS" charset="0"/>
              </a:rPr>
              <a:t>The children are always really well-prepared for the week both academically and mentally through PSHE lessons.</a:t>
            </a:r>
          </a:p>
          <a:p>
            <a:pPr indent="0">
              <a:buFont typeface="Georgia" charset="0"/>
              <a:buNone/>
              <a:defRPr/>
            </a:pPr>
            <a:r>
              <a:rPr lang="en-GB" sz="1800">
                <a:solidFill>
                  <a:srgbClr val="FFFFFF"/>
                </a:solidFill>
                <a:latin typeface="Trebuchet MS" charset="0"/>
              </a:rPr>
              <a:t>It’s very relaxed, pupils often enjoy the week as it’s an opportunity for them to showcase just how much they have learnt during their time here.</a:t>
            </a:r>
          </a:p>
          <a:p>
            <a:pPr indent="0">
              <a:buFont typeface="Georgia" charset="0"/>
              <a:buNone/>
              <a:defRPr/>
            </a:pPr>
            <a:endParaRPr lang="en-GB" sz="1800">
              <a:solidFill>
                <a:srgbClr val="FFFFFF"/>
              </a:solidFill>
              <a:latin typeface="Trebuchet MS" charset="0"/>
            </a:endParaRPr>
          </a:p>
          <a:p>
            <a:pPr indent="0">
              <a:buFont typeface="Georgia" charset="0"/>
              <a:buNone/>
              <a:defRPr/>
            </a:pPr>
            <a:r>
              <a:rPr lang="en-GB" sz="1800">
                <a:solidFill>
                  <a:srgbClr val="FFFFFF"/>
                </a:solidFill>
                <a:latin typeface="Trebuchet MS" charset="0"/>
              </a:rPr>
              <a:t>….Plus, they get lots of extra break-time between tests!</a:t>
            </a:r>
          </a:p>
          <a:p>
            <a:pPr indent="0">
              <a:buFont typeface="Georgia" charset="0"/>
              <a:buNone/>
              <a:defRPr/>
            </a:pPr>
            <a:endParaRPr lang="en-GB" sz="1800">
              <a:solidFill>
                <a:srgbClr val="FFFFFF"/>
              </a:solidFill>
              <a:latin typeface="Trebuchet MS" charset="0"/>
            </a:endParaRPr>
          </a:p>
        </p:txBody>
      </p:sp>
      <p:sp>
        <p:nvSpPr>
          <p:cNvPr id="12" name="Rectangle 3"/>
          <p:cNvSpPr txBox="1">
            <a:spLocks/>
          </p:cNvSpPr>
          <p:nvPr/>
        </p:nvSpPr>
        <p:spPr bwMode="auto">
          <a:xfrm>
            <a:off x="5857198" y="5587680"/>
            <a:ext cx="3015952" cy="1080120"/>
          </a:xfrm>
          <a:prstGeom prst="rect">
            <a:avLst/>
          </a:prstGeom>
          <a:ln/>
          <a:extLst>
            <a:ext uri="{FAA26D3D-D897-4be2-8F04-BA451C77F1D7}">
              <ma14:placeholderFlag xmlns:ma14="http://schemas.microsoft.com/office/mac/drawingml/2011/main" xmlns="" val="1"/>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44450" indent="-182563" algn="l" rtl="0" eaLnBrk="0" fontAlgn="base" hangingPunct="0">
              <a:spcBef>
                <a:spcPct val="20000"/>
              </a:spcBef>
              <a:spcAft>
                <a:spcPts val="300"/>
              </a:spcAft>
              <a:buClr>
                <a:srgbClr val="C3260C"/>
              </a:buClr>
              <a:buSzPct val="130000"/>
              <a:buFont typeface="Georgia" charset="0"/>
              <a:buChar char="*"/>
              <a:defRPr sz="22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ts val="300"/>
              </a:spcAft>
              <a:buClr>
                <a:srgbClr val="C3260C"/>
              </a:buClr>
              <a:buSzPct val="130000"/>
              <a:buFont typeface="Georgia" charset="0"/>
              <a:buChar char="*"/>
              <a:defRPr sz="2000" kern="1200">
                <a:solidFill>
                  <a:schemeClr val="tx1"/>
                </a:solidFill>
                <a:latin typeface="Arial" charset="0"/>
                <a:ea typeface="ＭＳ Ｐゴシック" charset="0"/>
                <a:cs typeface="+mn-cs"/>
              </a:defRPr>
            </a:lvl2pPr>
            <a:lvl3pPr marL="1143000" indent="-228600" algn="l" rtl="0" eaLnBrk="0" fontAlgn="base" hangingPunct="0">
              <a:spcBef>
                <a:spcPct val="20000"/>
              </a:spcBef>
              <a:spcAft>
                <a:spcPts val="300"/>
              </a:spcAft>
              <a:buClr>
                <a:srgbClr val="C3260C"/>
              </a:buClr>
              <a:buSzPct val="130000"/>
              <a:buFont typeface="Georgia" charset="0"/>
              <a:buChar char="*"/>
              <a:defRPr kern="1200">
                <a:solidFill>
                  <a:schemeClr val="tx1"/>
                </a:solidFill>
                <a:latin typeface="Arial" charset="0"/>
                <a:ea typeface="ＭＳ Ｐゴシック" charset="0"/>
                <a:cs typeface="+mn-cs"/>
              </a:defRPr>
            </a:lvl3pPr>
            <a:lvl4pPr marL="1600200" indent="-228600" algn="l" rtl="0" eaLnBrk="0" fontAlgn="base" hangingPunct="0">
              <a:spcBef>
                <a:spcPct val="20000"/>
              </a:spcBef>
              <a:spcAft>
                <a:spcPts val="300"/>
              </a:spcAft>
              <a:buClr>
                <a:srgbClr val="C3260C"/>
              </a:buClr>
              <a:buSzPct val="130000"/>
              <a:buFont typeface="Georgia" charset="0"/>
              <a:buChar char="*"/>
              <a:defRPr sz="1600" kern="1200">
                <a:solidFill>
                  <a:schemeClr val="tx1"/>
                </a:solidFill>
                <a:latin typeface="Arial" charset="0"/>
                <a:ea typeface="ＭＳ Ｐゴシック" charset="0"/>
                <a:cs typeface="+mn-cs"/>
              </a:defRPr>
            </a:lvl4pPr>
            <a:lvl5pPr marL="2057400" indent="-228600" algn="l" rtl="0" eaLnBrk="0" fontAlgn="base" hangingPunct="0">
              <a:spcBef>
                <a:spcPct val="20000"/>
              </a:spcBef>
              <a:spcAft>
                <a:spcPts val="300"/>
              </a:spcAft>
              <a:buClr>
                <a:srgbClr val="C3260C"/>
              </a:buClr>
              <a:buSzPct val="130000"/>
              <a:buFont typeface="Georgia" charset="0"/>
              <a:buChar char="*"/>
              <a:defRPr sz="1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9pPr>
          </a:lstStyle>
          <a:p>
            <a:pPr indent="0">
              <a:buFont typeface="Georgia" charset="0"/>
              <a:buNone/>
              <a:defRPr/>
            </a:pPr>
            <a:r>
              <a:rPr lang="en-GB" sz="2000">
                <a:solidFill>
                  <a:srgbClr val="3366FF"/>
                </a:solidFill>
                <a:latin typeface="Trebuchet MS" charset="0"/>
              </a:rPr>
              <a:t>SATs Information Video:</a:t>
            </a:r>
          </a:p>
          <a:p>
            <a:pPr indent="0">
              <a:buNone/>
              <a:defRPr/>
            </a:pPr>
            <a:r>
              <a:rPr lang="en-GB" sz="1800">
                <a:hlinkClick r:id="rId2"/>
              </a:rPr>
              <a:t>https://www.youtube.com/watch?v=2H2D1Ul4pjE</a:t>
            </a:r>
            <a:r>
              <a:rPr lang="en-GB" sz="1800"/>
              <a:t> </a:t>
            </a:r>
            <a:endParaRPr lang="en-US" sz="1800"/>
          </a:p>
          <a:p>
            <a:pPr indent="0">
              <a:buFont typeface="Georgia" charset="0"/>
              <a:buNone/>
              <a:defRPr/>
            </a:pPr>
            <a:endParaRPr lang="en-GB" sz="2000">
              <a:solidFill>
                <a:srgbClr val="3366FF"/>
              </a:solidFill>
              <a:latin typeface="Trebuchet MS" charset="0"/>
            </a:endParaRPr>
          </a:p>
          <a:p>
            <a:pPr indent="0">
              <a:buFont typeface="Georgia" charset="0"/>
              <a:buNone/>
              <a:defRPr/>
            </a:pPr>
            <a:endParaRPr lang="en-GB" sz="1800">
              <a:solidFill>
                <a:srgbClr val="FFFFFF"/>
              </a:solidFill>
              <a:latin typeface="Trebuchet MS" charset="0"/>
            </a:endParaRPr>
          </a:p>
        </p:txBody>
      </p:sp>
      <p:sp>
        <p:nvSpPr>
          <p:cNvPr id="10" name="TextBox 9">
            <a:extLst>
              <a:ext uri="{FF2B5EF4-FFF2-40B4-BE49-F238E27FC236}">
                <a16:creationId xmlns:a16="http://schemas.microsoft.com/office/drawing/2014/main" id="{532FFDA3-0773-41BF-B562-E7BC37521D64}"/>
              </a:ext>
            </a:extLst>
          </p:cNvPr>
          <p:cNvSpPr txBox="1"/>
          <p:nvPr/>
        </p:nvSpPr>
        <p:spPr>
          <a:xfrm>
            <a:off x="8674478" y="6530860"/>
            <a:ext cx="580020" cy="276999"/>
          </a:xfrm>
          <a:prstGeom prst="rect">
            <a:avLst/>
          </a:prstGeom>
          <a:noFill/>
        </p:spPr>
        <p:txBody>
          <a:bodyPr wrap="square" rtlCol="0">
            <a:spAutoFit/>
          </a:bodyPr>
          <a:lstStyle/>
          <a:p>
            <a:r>
              <a:rPr lang="en-GB" sz="1200" b="1" dirty="0">
                <a:solidFill>
                  <a:srgbClr val="FF0000"/>
                </a:solidFill>
              </a:rPr>
              <a:t>LS</a:t>
            </a:r>
          </a:p>
        </p:txBody>
      </p:sp>
      <p:sp>
        <p:nvSpPr>
          <p:cNvPr id="11" name="Rectangle 3">
            <a:extLst>
              <a:ext uri="{FF2B5EF4-FFF2-40B4-BE49-F238E27FC236}">
                <a16:creationId xmlns:a16="http://schemas.microsoft.com/office/drawing/2014/main" id="{14D8EEE4-1AE3-4CAC-AE96-B84B484081BF}"/>
              </a:ext>
            </a:extLst>
          </p:cNvPr>
          <p:cNvSpPr txBox="1">
            <a:spLocks/>
          </p:cNvSpPr>
          <p:nvPr/>
        </p:nvSpPr>
        <p:spPr bwMode="auto">
          <a:xfrm>
            <a:off x="5685502" y="3212976"/>
            <a:ext cx="3260650" cy="2158680"/>
          </a:xfrm>
          <a:prstGeom prst="rect">
            <a:avLst/>
          </a:prstGeom>
          <a:gradFill>
            <a:gsLst>
              <a:gs pos="38000">
                <a:schemeClr val="accent1">
                  <a:lumMod val="40000"/>
                  <a:lumOff val="60000"/>
                </a:schemeClr>
              </a:gs>
              <a:gs pos="100000">
                <a:srgbClr val="7030A0"/>
              </a:gs>
            </a:gsLst>
          </a:gradFill>
          <a:ln/>
          <a:extLst>
            <a:ext uri="{FAA26D3D-D897-4be2-8F04-BA451C77F1D7}">
              <ma14:placeholderFlag xmlns:ma14="http://schemas.microsoft.com/office/mac/drawingml/2011/main" xmlns="" val="1"/>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44450" indent="-182563" algn="l" rtl="0" eaLnBrk="0" fontAlgn="base" hangingPunct="0">
              <a:spcBef>
                <a:spcPct val="20000"/>
              </a:spcBef>
              <a:spcAft>
                <a:spcPts val="300"/>
              </a:spcAft>
              <a:buClr>
                <a:srgbClr val="C3260C"/>
              </a:buClr>
              <a:buSzPct val="130000"/>
              <a:buFont typeface="Georgia" charset="0"/>
              <a:buChar char="*"/>
              <a:defRPr sz="22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ts val="300"/>
              </a:spcAft>
              <a:buClr>
                <a:srgbClr val="C3260C"/>
              </a:buClr>
              <a:buSzPct val="130000"/>
              <a:buFont typeface="Georgia" charset="0"/>
              <a:buChar char="*"/>
              <a:defRPr sz="2000" kern="1200">
                <a:solidFill>
                  <a:schemeClr val="tx1"/>
                </a:solidFill>
                <a:latin typeface="Arial" charset="0"/>
                <a:ea typeface="ＭＳ Ｐゴシック" charset="0"/>
                <a:cs typeface="+mn-cs"/>
              </a:defRPr>
            </a:lvl2pPr>
            <a:lvl3pPr marL="1143000" indent="-228600" algn="l" rtl="0" eaLnBrk="0" fontAlgn="base" hangingPunct="0">
              <a:spcBef>
                <a:spcPct val="20000"/>
              </a:spcBef>
              <a:spcAft>
                <a:spcPts val="300"/>
              </a:spcAft>
              <a:buClr>
                <a:srgbClr val="C3260C"/>
              </a:buClr>
              <a:buSzPct val="130000"/>
              <a:buFont typeface="Georgia" charset="0"/>
              <a:buChar char="*"/>
              <a:defRPr kern="1200">
                <a:solidFill>
                  <a:schemeClr val="tx1"/>
                </a:solidFill>
                <a:latin typeface="Arial" charset="0"/>
                <a:ea typeface="ＭＳ Ｐゴシック" charset="0"/>
                <a:cs typeface="+mn-cs"/>
              </a:defRPr>
            </a:lvl3pPr>
            <a:lvl4pPr marL="1600200" indent="-228600" algn="l" rtl="0" eaLnBrk="0" fontAlgn="base" hangingPunct="0">
              <a:spcBef>
                <a:spcPct val="20000"/>
              </a:spcBef>
              <a:spcAft>
                <a:spcPts val="300"/>
              </a:spcAft>
              <a:buClr>
                <a:srgbClr val="C3260C"/>
              </a:buClr>
              <a:buSzPct val="130000"/>
              <a:buFont typeface="Georgia" charset="0"/>
              <a:buChar char="*"/>
              <a:defRPr sz="1600" kern="1200">
                <a:solidFill>
                  <a:schemeClr val="tx1"/>
                </a:solidFill>
                <a:latin typeface="Arial" charset="0"/>
                <a:ea typeface="ＭＳ Ｐゴシック" charset="0"/>
                <a:cs typeface="+mn-cs"/>
              </a:defRPr>
            </a:lvl4pPr>
            <a:lvl5pPr marL="2057400" indent="-228600" algn="l" rtl="0" eaLnBrk="0" fontAlgn="base" hangingPunct="0">
              <a:spcBef>
                <a:spcPct val="20000"/>
              </a:spcBef>
              <a:spcAft>
                <a:spcPts val="300"/>
              </a:spcAft>
              <a:buClr>
                <a:srgbClr val="C3260C"/>
              </a:buClr>
              <a:buSzPct val="130000"/>
              <a:buFont typeface="Georgia" charset="0"/>
              <a:buChar char="*"/>
              <a:defRPr sz="1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9pPr>
          </a:lstStyle>
          <a:p>
            <a:pPr indent="0">
              <a:buFont typeface="Georgia" charset="0"/>
              <a:buNone/>
              <a:defRPr/>
            </a:pPr>
            <a:r>
              <a:rPr lang="en-GB" sz="2000">
                <a:solidFill>
                  <a:srgbClr val="3366FF"/>
                </a:solidFill>
                <a:latin typeface="Trebuchet MS" charset="0"/>
              </a:rPr>
              <a:t>SATs Data</a:t>
            </a:r>
          </a:p>
          <a:p>
            <a:pPr indent="0">
              <a:buFont typeface="Georgia" charset="0"/>
              <a:buNone/>
              <a:defRPr/>
            </a:pPr>
            <a:r>
              <a:rPr lang="en-GB" sz="1600">
                <a:solidFill>
                  <a:schemeClr val="bg1"/>
                </a:solidFill>
                <a:latin typeface="Trebuchet MS" charset="0"/>
              </a:rPr>
              <a:t>The results are stored electronically and are sent to secondary schools. They are used to help inform settings, assign support and as a benchmark to measure progress from.</a:t>
            </a:r>
          </a:p>
          <a:p>
            <a:pPr indent="0">
              <a:buFont typeface="Georgia" charset="0"/>
              <a:buNone/>
              <a:defRPr/>
            </a:pPr>
            <a:endParaRPr lang="en-GB" sz="1800">
              <a:solidFill>
                <a:srgbClr val="FFFFFF"/>
              </a:solidFill>
              <a:latin typeface="Trebuchet MS" charset="0"/>
            </a:endParaRPr>
          </a:p>
        </p:txBody>
      </p:sp>
    </p:spTree>
    <p:extLst>
      <p:ext uri="{BB962C8B-B14F-4D97-AF65-F5344CB8AC3E}">
        <p14:creationId xmlns:p14="http://schemas.microsoft.com/office/powerpoint/2010/main" val="186081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95288" y="1052513"/>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31489F"/>
                </a:solidFill>
                <a:effectLst/>
                <a:latin typeface="Trebuchet MS" charset="0"/>
                <a:ea typeface="ＭＳ Ｐゴシック" charset="0"/>
                <a:cs typeface="ＭＳ Ｐゴシック" charset="0"/>
              </a:rPr>
              <a:t>Assessment- </a:t>
            </a:r>
            <a:r>
              <a:rPr lang="en-GB" sz="2800" dirty="0">
                <a:solidFill>
                  <a:srgbClr val="FF0000"/>
                </a:solidFill>
                <a:effectLst/>
                <a:latin typeface="Trebuchet MS" charset="0"/>
                <a:ea typeface="ＭＳ Ｐゴシック" charset="0"/>
                <a:cs typeface="ＭＳ Ｐゴシック" charset="0"/>
              </a:rPr>
              <a:t>SATs Arrangements</a:t>
            </a:r>
            <a:r>
              <a:rPr lang="en-GB" sz="2800" dirty="0">
                <a:solidFill>
                  <a:srgbClr val="31489F"/>
                </a:solidFill>
                <a:effectLst/>
                <a:latin typeface="Trebuchet MS" charset="0"/>
                <a:ea typeface="ＭＳ Ｐゴシック" charset="0"/>
                <a:cs typeface="ＭＳ Ｐゴシック" charset="0"/>
              </a:rPr>
              <a:t>	</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323528" y="1988840"/>
            <a:ext cx="8496944" cy="4608512"/>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p:txBody>
      </p:sp>
      <p:sp>
        <p:nvSpPr>
          <p:cNvPr id="5" name="Rectangle 4"/>
          <p:cNvSpPr/>
          <p:nvPr/>
        </p:nvSpPr>
        <p:spPr>
          <a:xfrm>
            <a:off x="971600" y="1988840"/>
            <a:ext cx="2343334" cy="646331"/>
          </a:xfrm>
          <a:prstGeom prst="rect">
            <a:avLst/>
          </a:prstGeom>
        </p:spPr>
        <p:txBody>
          <a:bodyPr wrap="none">
            <a:spAutoFit/>
          </a:bodyPr>
          <a:lstStyle/>
          <a:p>
            <a:r>
              <a:rPr lang="en-GB" b="1" dirty="0">
                <a:solidFill>
                  <a:srgbClr val="FFCC00"/>
                </a:solidFill>
                <a:latin typeface="Trebuchet MS"/>
                <a:cs typeface="Trebuchet MS"/>
              </a:rPr>
              <a:t>Timetable for 2025:</a:t>
            </a:r>
          </a:p>
          <a:p>
            <a:endParaRPr lang="en-GB" b="1" dirty="0">
              <a:solidFill>
                <a:srgbClr val="FFCC00"/>
              </a:solidFill>
              <a:latin typeface="Trebuchet MS"/>
              <a:cs typeface="Trebuchet MS"/>
            </a:endParaRPr>
          </a:p>
        </p:txBody>
      </p:sp>
      <p:sp>
        <p:nvSpPr>
          <p:cNvPr id="13" name="TextBox 12">
            <a:extLst>
              <a:ext uri="{FF2B5EF4-FFF2-40B4-BE49-F238E27FC236}">
                <a16:creationId xmlns:a16="http://schemas.microsoft.com/office/drawing/2014/main" id="{2EAB73D6-9F87-445F-8F2D-8A77D8396B45}"/>
              </a:ext>
            </a:extLst>
          </p:cNvPr>
          <p:cNvSpPr txBox="1"/>
          <p:nvPr/>
        </p:nvSpPr>
        <p:spPr>
          <a:xfrm>
            <a:off x="8674478" y="6530860"/>
            <a:ext cx="580020" cy="276999"/>
          </a:xfrm>
          <a:prstGeom prst="rect">
            <a:avLst/>
          </a:prstGeom>
          <a:noFill/>
        </p:spPr>
        <p:txBody>
          <a:bodyPr wrap="square" rtlCol="0">
            <a:spAutoFit/>
          </a:bodyPr>
          <a:lstStyle/>
          <a:p>
            <a:r>
              <a:rPr lang="en-GB" sz="1200" b="1" dirty="0">
                <a:solidFill>
                  <a:srgbClr val="FF0000"/>
                </a:solidFill>
              </a:rPr>
              <a:t>LS</a:t>
            </a:r>
          </a:p>
        </p:txBody>
      </p:sp>
      <p:sp>
        <p:nvSpPr>
          <p:cNvPr id="8" name="TextBox 7">
            <a:extLst>
              <a:ext uri="{FF2B5EF4-FFF2-40B4-BE49-F238E27FC236}">
                <a16:creationId xmlns:a16="http://schemas.microsoft.com/office/drawing/2014/main" id="{4D72E5C6-002A-9D32-EDE0-B1AB543C26ED}"/>
              </a:ext>
            </a:extLst>
          </p:cNvPr>
          <p:cNvSpPr txBox="1"/>
          <p:nvPr/>
        </p:nvSpPr>
        <p:spPr>
          <a:xfrm>
            <a:off x="971600" y="6165304"/>
            <a:ext cx="6336704" cy="369332"/>
          </a:xfrm>
          <a:prstGeom prst="rect">
            <a:avLst/>
          </a:prstGeom>
          <a:noFill/>
        </p:spPr>
        <p:txBody>
          <a:bodyPr wrap="square" rtlCol="0">
            <a:spAutoFit/>
          </a:bodyPr>
          <a:lstStyle/>
          <a:p>
            <a:r>
              <a:rPr lang="en-US" dirty="0">
                <a:solidFill>
                  <a:srgbClr val="FFFF99"/>
                </a:solidFill>
              </a:rPr>
              <a:t>Please avoid any absences.</a:t>
            </a:r>
            <a:endParaRPr lang="en-GB" dirty="0">
              <a:solidFill>
                <a:srgbClr val="FFFF99"/>
              </a:solidFill>
            </a:endParaRPr>
          </a:p>
        </p:txBody>
      </p:sp>
      <p:pic>
        <p:nvPicPr>
          <p:cNvPr id="2" name="Picture 1">
            <a:extLst>
              <a:ext uri="{FF2B5EF4-FFF2-40B4-BE49-F238E27FC236}">
                <a16:creationId xmlns:a16="http://schemas.microsoft.com/office/drawing/2014/main" id="{CAC229A0-E146-046D-DE37-BC1643372717}"/>
              </a:ext>
            </a:extLst>
          </p:cNvPr>
          <p:cNvPicPr>
            <a:picLocks noChangeAspect="1"/>
          </p:cNvPicPr>
          <p:nvPr/>
        </p:nvPicPr>
        <p:blipFill>
          <a:blip r:embed="rId2"/>
          <a:stretch>
            <a:fillRect/>
          </a:stretch>
        </p:blipFill>
        <p:spPr>
          <a:xfrm>
            <a:off x="674133" y="2469865"/>
            <a:ext cx="7795733" cy="3335622"/>
          </a:xfrm>
          <a:prstGeom prst="rect">
            <a:avLst/>
          </a:prstGeom>
        </p:spPr>
      </p:pic>
    </p:spTree>
    <p:extLst>
      <p:ext uri="{BB962C8B-B14F-4D97-AF65-F5344CB8AC3E}">
        <p14:creationId xmlns:p14="http://schemas.microsoft.com/office/powerpoint/2010/main" val="2422791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95288" y="1052513"/>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31489F"/>
                </a:solidFill>
                <a:effectLst/>
                <a:latin typeface="Trebuchet MS" charset="0"/>
                <a:ea typeface="ＭＳ Ｐゴシック" charset="0"/>
                <a:cs typeface="ＭＳ Ｐゴシック" charset="0"/>
              </a:rPr>
              <a:t>Assessment- </a:t>
            </a:r>
            <a:r>
              <a:rPr lang="en-GB" sz="2800" dirty="0">
                <a:solidFill>
                  <a:srgbClr val="FF0000"/>
                </a:solidFill>
                <a:effectLst/>
                <a:latin typeface="Trebuchet MS" charset="0"/>
                <a:ea typeface="ＭＳ Ｐゴシック" charset="0"/>
                <a:cs typeface="ＭＳ Ｐゴシック" charset="0"/>
              </a:rPr>
              <a:t>Access Arrangements</a:t>
            </a:r>
            <a:r>
              <a:rPr lang="en-GB" sz="2800" dirty="0">
                <a:solidFill>
                  <a:srgbClr val="31489F"/>
                </a:solidFill>
                <a:effectLst/>
                <a:latin typeface="Trebuchet MS" charset="0"/>
                <a:ea typeface="ＭＳ Ｐゴシック" charset="0"/>
                <a:cs typeface="ＭＳ Ｐゴシック" charset="0"/>
              </a:rPr>
              <a:t>	</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323528" y="1988840"/>
            <a:ext cx="8496944" cy="4608512"/>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p:txBody>
      </p:sp>
      <p:sp>
        <p:nvSpPr>
          <p:cNvPr id="5" name="Rectangle 4"/>
          <p:cNvSpPr/>
          <p:nvPr/>
        </p:nvSpPr>
        <p:spPr>
          <a:xfrm>
            <a:off x="971600" y="1988840"/>
            <a:ext cx="2908894" cy="400110"/>
          </a:xfrm>
          <a:prstGeom prst="rect">
            <a:avLst/>
          </a:prstGeom>
        </p:spPr>
        <p:txBody>
          <a:bodyPr wrap="none">
            <a:spAutoFit/>
          </a:bodyPr>
          <a:lstStyle/>
          <a:p>
            <a:r>
              <a:rPr lang="en-GB" sz="2000" b="1" u="sng" dirty="0">
                <a:solidFill>
                  <a:srgbClr val="FFCC00"/>
                </a:solidFill>
                <a:latin typeface="Trebuchet MS"/>
                <a:cs typeface="Trebuchet MS"/>
              </a:rPr>
              <a:t>Support During Exams:</a:t>
            </a:r>
          </a:p>
        </p:txBody>
      </p:sp>
      <p:sp>
        <p:nvSpPr>
          <p:cNvPr id="8" name="Rectangle 3"/>
          <p:cNvSpPr txBox="1">
            <a:spLocks noRot="1" noChangeArrowheads="1"/>
          </p:cNvSpPr>
          <p:nvPr/>
        </p:nvSpPr>
        <p:spPr>
          <a:xfrm>
            <a:off x="395536" y="2708920"/>
            <a:ext cx="8280920" cy="2016224"/>
          </a:xfrm>
          <a:prstGeom prst="rect">
            <a:avLst/>
          </a:prstGeom>
        </p:spPr>
        <p:txBody>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ＭＳ Ｐゴシック" charset="0"/>
                <a:cs typeface="ＭＳ Ｐゴシック" charset="0"/>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ＭＳ Ｐゴシック"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kern="1200">
                <a:solidFill>
                  <a:srgbClr val="404040"/>
                </a:solidFill>
                <a:latin typeface="+mn-lt"/>
                <a:ea typeface="ＭＳ Ｐゴシック"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ＭＳ Ｐゴシック"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ＭＳ Ｐゴシック"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eaLnBrk="1" hangingPunct="1">
              <a:lnSpc>
                <a:spcPct val="80000"/>
              </a:lnSpc>
              <a:buFont typeface="Wingdings" pitchFamily="2" charset="2"/>
              <a:buNone/>
            </a:pPr>
            <a:r>
              <a:rPr lang="en-US" sz="2000" b="1" dirty="0">
                <a:solidFill>
                  <a:schemeClr val="bg1"/>
                </a:solidFill>
                <a:latin typeface="Trebuchet MS"/>
                <a:cs typeface="Trebuchet MS"/>
              </a:rPr>
              <a:t>We ensure that pupils receive the same level of support as they do during their normal, daily lessons.</a:t>
            </a:r>
          </a:p>
          <a:p>
            <a:pPr eaLnBrk="1" hangingPunct="1">
              <a:lnSpc>
                <a:spcPct val="80000"/>
              </a:lnSpc>
              <a:buFont typeface="Wingdings" pitchFamily="2" charset="2"/>
              <a:buNone/>
            </a:pPr>
            <a:endParaRPr lang="en-US" sz="2000" b="1" dirty="0">
              <a:solidFill>
                <a:schemeClr val="bg1"/>
              </a:solidFill>
              <a:latin typeface="Trebuchet MS"/>
              <a:cs typeface="Trebuchet MS"/>
            </a:endParaRPr>
          </a:p>
          <a:p>
            <a:pPr eaLnBrk="1" hangingPunct="1">
              <a:lnSpc>
                <a:spcPct val="80000"/>
              </a:lnSpc>
              <a:buFont typeface="Wingdings" pitchFamily="2" charset="2"/>
              <a:buNone/>
            </a:pPr>
            <a:r>
              <a:rPr lang="en-US" sz="2000" b="1" dirty="0">
                <a:solidFill>
                  <a:schemeClr val="bg1"/>
                </a:solidFill>
                <a:latin typeface="Trebuchet MS"/>
                <a:cs typeface="Trebuchet MS"/>
              </a:rPr>
              <a:t>Small groups continue, reading support is available (to any pupil who needs clarification during the exams), transcribers, extra time or alterations (such as enlargement of text or translations) to papers for those with specific circumstances. </a:t>
            </a:r>
          </a:p>
          <a:p>
            <a:pPr eaLnBrk="1" hangingPunct="1">
              <a:lnSpc>
                <a:spcPct val="80000"/>
              </a:lnSpc>
              <a:buFont typeface="Wingdings" pitchFamily="2" charset="2"/>
              <a:buNone/>
            </a:pPr>
            <a:endParaRPr lang="en-US" sz="2000" b="1" dirty="0">
              <a:solidFill>
                <a:schemeClr val="bg1"/>
              </a:solidFill>
              <a:latin typeface="Trebuchet MS"/>
              <a:cs typeface="Trebuchet MS"/>
            </a:endParaRPr>
          </a:p>
          <a:p>
            <a:pPr eaLnBrk="1" hangingPunct="1">
              <a:lnSpc>
                <a:spcPct val="80000"/>
              </a:lnSpc>
              <a:buFont typeface="Wingdings" pitchFamily="2" charset="2"/>
              <a:buNone/>
            </a:pPr>
            <a:r>
              <a:rPr lang="en-US" sz="2000" b="1" dirty="0">
                <a:solidFill>
                  <a:srgbClr val="FFCC00"/>
                </a:solidFill>
                <a:latin typeface="Trebuchet MS"/>
                <a:cs typeface="Trebuchet MS"/>
              </a:rPr>
              <a:t>We want to ensure that all pupils are relaxed, motivated and continue to perform just as they would do in any of our day-to-day lessons… DON’T WORRY, WE HAVE IT COVERED.</a:t>
            </a:r>
          </a:p>
        </p:txBody>
      </p:sp>
      <p:sp>
        <p:nvSpPr>
          <p:cNvPr id="9" name="TextBox 8">
            <a:extLst>
              <a:ext uri="{FF2B5EF4-FFF2-40B4-BE49-F238E27FC236}">
                <a16:creationId xmlns:a16="http://schemas.microsoft.com/office/drawing/2014/main" id="{58F2980E-D001-480B-BE56-4380695FFBA0}"/>
              </a:ext>
            </a:extLst>
          </p:cNvPr>
          <p:cNvSpPr txBox="1"/>
          <p:nvPr/>
        </p:nvSpPr>
        <p:spPr>
          <a:xfrm>
            <a:off x="8674478" y="6530860"/>
            <a:ext cx="580020" cy="276999"/>
          </a:xfrm>
          <a:prstGeom prst="rect">
            <a:avLst/>
          </a:prstGeom>
          <a:noFill/>
        </p:spPr>
        <p:txBody>
          <a:bodyPr wrap="square" rtlCol="0">
            <a:spAutoFit/>
          </a:bodyPr>
          <a:lstStyle/>
          <a:p>
            <a:r>
              <a:rPr lang="en-GB" sz="1200" b="1" dirty="0">
                <a:solidFill>
                  <a:srgbClr val="FF0000"/>
                </a:solidFill>
              </a:rPr>
              <a:t>RL</a:t>
            </a:r>
          </a:p>
        </p:txBody>
      </p:sp>
    </p:spTree>
    <p:extLst>
      <p:ext uri="{BB962C8B-B14F-4D97-AF65-F5344CB8AC3E}">
        <p14:creationId xmlns:p14="http://schemas.microsoft.com/office/powerpoint/2010/main" val="224975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169118" y="86338"/>
            <a:ext cx="8280400" cy="792162"/>
          </a:xfrm>
          <a:ln w="38100">
            <a:headEnd/>
            <a:tailEnd/>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lgn="l">
              <a:buNone/>
              <a:defRPr/>
            </a:pPr>
            <a:r>
              <a:rPr lang="en-GB" sz="3600" dirty="0">
                <a:solidFill>
                  <a:srgbClr val="31489F"/>
                </a:solidFill>
                <a:effectLst/>
                <a:latin typeface="Trebuchet MS" charset="0"/>
                <a:ea typeface="ＭＳ Ｐゴシック" charset="0"/>
                <a:cs typeface="ＭＳ Ｐゴシック" charset="0"/>
              </a:rPr>
              <a:t>Why hold this meeting?         						</a:t>
            </a:r>
            <a:endParaRPr lang="en-GB" sz="3600" dirty="0">
              <a:solidFill>
                <a:schemeClr val="accent1">
                  <a:lumMod val="75000"/>
                </a:schemeClr>
              </a:solidFill>
              <a:effectLst/>
            </a:endParaRPr>
          </a:p>
        </p:txBody>
      </p:sp>
      <p:sp>
        <p:nvSpPr>
          <p:cNvPr id="6" name="Rectangle 3"/>
          <p:cNvSpPr txBox="1">
            <a:spLocks/>
          </p:cNvSpPr>
          <p:nvPr/>
        </p:nvSpPr>
        <p:spPr bwMode="auto">
          <a:xfrm>
            <a:off x="236690" y="1196752"/>
            <a:ext cx="8670620" cy="4104605"/>
          </a:xfrm>
          <a:prstGeom prst="rect">
            <a:avLst/>
          </a:prstGeo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buFont typeface="Georgia" charset="0"/>
              <a:buNone/>
              <a:defRPr/>
            </a:pPr>
            <a:r>
              <a:rPr lang="en-GB" sz="3200" dirty="0">
                <a:solidFill>
                  <a:srgbClr val="FFFFFF"/>
                </a:solidFill>
                <a:latin typeface="Trebuchet MS" charset="0"/>
              </a:rPr>
              <a:t>AIMS:</a:t>
            </a:r>
          </a:p>
          <a:p>
            <a:pPr marL="330200" indent="-285750">
              <a:buFontTx/>
              <a:buChar char="•"/>
              <a:defRPr/>
            </a:pPr>
            <a:r>
              <a:rPr lang="en-GB" sz="2000" dirty="0">
                <a:solidFill>
                  <a:srgbClr val="FFCC00"/>
                </a:solidFill>
                <a:latin typeface="Trebuchet MS" charset="0"/>
              </a:rPr>
              <a:t>To increase understanding of the age-related expectations for Year 6 pupils and explain the Year 6 assessment system</a:t>
            </a:r>
          </a:p>
          <a:p>
            <a:pPr marL="330200" indent="-285750">
              <a:buFontTx/>
              <a:buChar char="•"/>
              <a:defRPr/>
            </a:pPr>
            <a:r>
              <a:rPr lang="en-GB" sz="2000" dirty="0">
                <a:solidFill>
                  <a:srgbClr val="FFCC00"/>
                </a:solidFill>
                <a:latin typeface="Trebuchet MS" charset="0"/>
              </a:rPr>
              <a:t>To provide guidance on how to support pupils both in school and at home</a:t>
            </a:r>
          </a:p>
          <a:p>
            <a:pPr marL="330200" indent="-285750">
              <a:buFontTx/>
              <a:buChar char="•"/>
              <a:defRPr/>
            </a:pPr>
            <a:r>
              <a:rPr lang="en-GB" sz="2000" dirty="0">
                <a:solidFill>
                  <a:srgbClr val="FFCC00"/>
                </a:solidFill>
                <a:latin typeface="Trebuchet MS" charset="0"/>
              </a:rPr>
              <a:t>To provide information about the residential 16</a:t>
            </a:r>
            <a:r>
              <a:rPr lang="en-GB" sz="2000" baseline="30000" dirty="0">
                <a:solidFill>
                  <a:srgbClr val="FFCC00"/>
                </a:solidFill>
                <a:latin typeface="Trebuchet MS" charset="0"/>
              </a:rPr>
              <a:t>th</a:t>
            </a:r>
            <a:r>
              <a:rPr lang="en-GB" sz="2000" dirty="0">
                <a:solidFill>
                  <a:srgbClr val="FFCC00"/>
                </a:solidFill>
                <a:latin typeface="Trebuchet MS" charset="0"/>
              </a:rPr>
              <a:t> June</a:t>
            </a:r>
          </a:p>
          <a:p>
            <a:pPr marL="330200" indent="-285750">
              <a:buFontTx/>
              <a:buChar char="•"/>
              <a:defRPr/>
            </a:pPr>
            <a:r>
              <a:rPr lang="en-GB" sz="2000" dirty="0">
                <a:solidFill>
                  <a:srgbClr val="FFCC00"/>
                </a:solidFill>
                <a:latin typeface="Trebuchet MS" charset="0"/>
              </a:rPr>
              <a:t>To answer any queries that you may have about this year and browse some helpful resources.</a:t>
            </a:r>
          </a:p>
          <a:p>
            <a:pPr marL="330200" indent="-285750">
              <a:buFontTx/>
              <a:buChar char="•"/>
              <a:defRPr/>
            </a:pPr>
            <a:r>
              <a:rPr lang="en-GB" sz="2000" dirty="0">
                <a:solidFill>
                  <a:srgbClr val="FFCC00"/>
                </a:solidFill>
                <a:latin typeface="Trebuchet MS" charset="0"/>
              </a:rPr>
              <a:t>We’ll finish punctually by 7pm. </a:t>
            </a:r>
            <a:endParaRPr lang="en-GB" dirty="0">
              <a:solidFill>
                <a:srgbClr val="FFCC00"/>
              </a:solidFill>
              <a:latin typeface="Trebuchet MS" charset="0"/>
            </a:endParaRPr>
          </a:p>
          <a:p>
            <a:pPr>
              <a:defRPr/>
            </a:pPr>
            <a:endParaRPr lang="en-GB" dirty="0">
              <a:solidFill>
                <a:srgbClr val="FFCC00"/>
              </a:solidFill>
              <a:latin typeface="Trebuchet MS" charset="0"/>
            </a:endParaRPr>
          </a:p>
          <a:p>
            <a:pPr>
              <a:defRPr/>
            </a:pPr>
            <a:r>
              <a:rPr lang="en-GB" dirty="0">
                <a:solidFill>
                  <a:srgbClr val="FFCC00"/>
                </a:solidFill>
                <a:latin typeface="Trebuchet MS" charset="0"/>
              </a:rPr>
              <a:t>Please feel free to chip in with questions at any point. No question is silly – especially if we slip into using education jargon that you don’t understand. </a:t>
            </a:r>
          </a:p>
          <a:p>
            <a:pPr>
              <a:defRPr/>
            </a:pPr>
            <a:endParaRPr lang="en-GB" dirty="0">
              <a:solidFill>
                <a:srgbClr val="FFFFFF"/>
              </a:solidFill>
              <a:latin typeface="Trebuchet MS" charset="0"/>
            </a:endParaRPr>
          </a:p>
        </p:txBody>
      </p:sp>
      <p:sp>
        <p:nvSpPr>
          <p:cNvPr id="7" name="TextBox 6">
            <a:extLst>
              <a:ext uri="{FF2B5EF4-FFF2-40B4-BE49-F238E27FC236}">
                <a16:creationId xmlns:a16="http://schemas.microsoft.com/office/drawing/2014/main" id="{BB4D8293-7BEB-4496-BC9E-8BEFE7EC3895}"/>
              </a:ext>
            </a:extLst>
          </p:cNvPr>
          <p:cNvSpPr txBox="1"/>
          <p:nvPr/>
        </p:nvSpPr>
        <p:spPr>
          <a:xfrm>
            <a:off x="672914" y="5669480"/>
            <a:ext cx="7272808" cy="646331"/>
          </a:xfrm>
          <a:prstGeom prst="rect">
            <a:avLst/>
          </a:prstGeom>
          <a:solidFill>
            <a:srgbClr val="FFFF99"/>
          </a:solidFill>
        </p:spPr>
        <p:txBody>
          <a:bodyPr wrap="square" rtlCol="0">
            <a:spAutoFit/>
          </a:bodyPr>
          <a:lstStyle/>
          <a:p>
            <a:r>
              <a:rPr lang="en-GB" dirty="0"/>
              <a:t>These slides will be available via a link in the newsletter to the school website after the meeting.</a:t>
            </a:r>
          </a:p>
        </p:txBody>
      </p:sp>
      <p:sp>
        <p:nvSpPr>
          <p:cNvPr id="10" name="TextBox 9">
            <a:extLst>
              <a:ext uri="{FF2B5EF4-FFF2-40B4-BE49-F238E27FC236}">
                <a16:creationId xmlns:a16="http://schemas.microsoft.com/office/drawing/2014/main" id="{843B9675-9DE9-4612-89A1-F10347F52784}"/>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LS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95288" y="1052513"/>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0000FF"/>
                </a:solidFill>
                <a:effectLst/>
                <a:latin typeface="Trebuchet MS" charset="0"/>
                <a:ea typeface="ＭＳ Ｐゴシック" charset="0"/>
                <a:cs typeface="ＭＳ Ｐゴシック" charset="0"/>
              </a:rPr>
              <a:t>SATs: English Summary</a:t>
            </a:r>
            <a:r>
              <a:rPr lang="en-GB" sz="2800" dirty="0">
                <a:solidFill>
                  <a:srgbClr val="31489F"/>
                </a:solidFill>
                <a:effectLst/>
                <a:latin typeface="Trebuchet MS" charset="0"/>
                <a:ea typeface="ＭＳ Ｐゴシック" charset="0"/>
                <a:cs typeface="ＭＳ Ｐゴシック" charset="0"/>
              </a:rPr>
              <a:t>	</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323528" y="1988840"/>
            <a:ext cx="8496944" cy="4536504"/>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p:txBody>
      </p:sp>
      <p:sp>
        <p:nvSpPr>
          <p:cNvPr id="9" name="Rectangle 3"/>
          <p:cNvSpPr txBox="1">
            <a:spLocks noRot="1" noChangeArrowheads="1"/>
          </p:cNvSpPr>
          <p:nvPr/>
        </p:nvSpPr>
        <p:spPr>
          <a:xfrm>
            <a:off x="467544" y="3140968"/>
            <a:ext cx="8280920" cy="3168352"/>
          </a:xfrm>
          <a:prstGeom prst="rect">
            <a:avLst/>
          </a:prstGeom>
        </p:spPr>
        <p:txBody>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ＭＳ Ｐゴシック" charset="0"/>
                <a:cs typeface="ＭＳ Ｐゴシック" charset="0"/>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ＭＳ Ｐゴシック"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kern="1200">
                <a:solidFill>
                  <a:srgbClr val="404040"/>
                </a:solidFill>
                <a:latin typeface="+mn-lt"/>
                <a:ea typeface="ＭＳ Ｐゴシック"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ＭＳ Ｐゴシック"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ＭＳ Ｐゴシック"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eaLnBrk="1" hangingPunct="1">
              <a:lnSpc>
                <a:spcPct val="90000"/>
              </a:lnSpc>
              <a:buFont typeface="Wingdings" pitchFamily="2" charset="2"/>
              <a:buNone/>
              <a:defRPr/>
            </a:pPr>
            <a:r>
              <a:rPr lang="en-GB" sz="1800" dirty="0">
                <a:solidFill>
                  <a:schemeClr val="bg1"/>
                </a:solidFill>
                <a:latin typeface="Trebuchet MS"/>
                <a:cs typeface="Trebuchet MS"/>
              </a:rPr>
              <a:t>There are 3 papers:</a:t>
            </a:r>
          </a:p>
          <a:p>
            <a:pPr eaLnBrk="1" hangingPunct="1">
              <a:lnSpc>
                <a:spcPct val="90000"/>
              </a:lnSpc>
              <a:buFont typeface="Wingdings" pitchFamily="2" charset="2"/>
              <a:buNone/>
              <a:defRPr/>
            </a:pPr>
            <a:endParaRPr lang="en-GB" sz="1800" dirty="0">
              <a:solidFill>
                <a:schemeClr val="bg1"/>
              </a:solidFill>
              <a:latin typeface="Trebuchet MS"/>
              <a:cs typeface="Trebuchet MS"/>
            </a:endParaRPr>
          </a:p>
          <a:p>
            <a:pPr eaLnBrk="1" hangingPunct="1">
              <a:lnSpc>
                <a:spcPct val="90000"/>
              </a:lnSpc>
              <a:buFont typeface="Wingdings" pitchFamily="2" charset="2"/>
              <a:buNone/>
              <a:defRPr/>
            </a:pPr>
            <a:r>
              <a:rPr lang="en-US" sz="1800" dirty="0">
                <a:solidFill>
                  <a:schemeClr val="bg1"/>
                </a:solidFill>
                <a:cs typeface="Trebuchet MS"/>
              </a:rPr>
              <a:t>*</a:t>
            </a:r>
            <a:r>
              <a:rPr lang="en-US" sz="1800" u="sng" dirty="0">
                <a:solidFill>
                  <a:schemeClr val="bg1"/>
                </a:solidFill>
                <a:cs typeface="Trebuchet MS"/>
              </a:rPr>
              <a:t>Day 1</a:t>
            </a:r>
            <a:r>
              <a:rPr lang="en-US" sz="1800" dirty="0">
                <a:solidFill>
                  <a:schemeClr val="bg1"/>
                </a:solidFill>
                <a:cs typeface="Trebuchet MS"/>
              </a:rPr>
              <a:t>  Grammar, Punctuation and Vocabulary Test:  45 minutes   (50 marks)</a:t>
            </a:r>
          </a:p>
          <a:p>
            <a:pPr eaLnBrk="1" hangingPunct="1">
              <a:lnSpc>
                <a:spcPct val="90000"/>
              </a:lnSpc>
              <a:buFont typeface="Wingdings" pitchFamily="2" charset="2"/>
              <a:buNone/>
              <a:defRPr/>
            </a:pPr>
            <a:r>
              <a:rPr lang="en-US" sz="1800" dirty="0">
                <a:solidFill>
                  <a:schemeClr val="bg1"/>
                </a:solidFill>
                <a:cs typeface="Trebuchet MS"/>
              </a:rPr>
              <a:t>            Spelling Test:   15 minutes    (20 marks)</a:t>
            </a:r>
          </a:p>
          <a:p>
            <a:pPr eaLnBrk="1" hangingPunct="1">
              <a:lnSpc>
                <a:spcPct val="90000"/>
              </a:lnSpc>
              <a:buNone/>
              <a:defRPr/>
            </a:pPr>
            <a:endParaRPr lang="en-US" sz="1800" dirty="0">
              <a:solidFill>
                <a:schemeClr val="bg1"/>
              </a:solidFill>
              <a:cs typeface="Trebuchet MS"/>
            </a:endParaRPr>
          </a:p>
          <a:p>
            <a:pPr eaLnBrk="1" hangingPunct="1">
              <a:lnSpc>
                <a:spcPct val="90000"/>
              </a:lnSpc>
              <a:buNone/>
              <a:defRPr/>
            </a:pPr>
            <a:r>
              <a:rPr lang="en-US" sz="1800" dirty="0">
                <a:solidFill>
                  <a:schemeClr val="bg1"/>
                </a:solidFill>
                <a:cs typeface="Trebuchet MS"/>
              </a:rPr>
              <a:t>*</a:t>
            </a:r>
            <a:r>
              <a:rPr lang="en-US" sz="1800" u="sng" dirty="0">
                <a:solidFill>
                  <a:schemeClr val="bg1"/>
                </a:solidFill>
                <a:cs typeface="Trebuchet MS"/>
              </a:rPr>
              <a:t>Day 2</a:t>
            </a:r>
            <a:r>
              <a:rPr lang="en-US" sz="1800" dirty="0">
                <a:solidFill>
                  <a:schemeClr val="bg1"/>
                </a:solidFill>
                <a:cs typeface="Trebuchet MS"/>
              </a:rPr>
              <a:t>  </a:t>
            </a:r>
            <a:r>
              <a:rPr lang="en-US" sz="1800" dirty="0">
                <a:solidFill>
                  <a:schemeClr val="bg1"/>
                </a:solidFill>
                <a:latin typeface="Trebuchet MS"/>
                <a:cs typeface="Trebuchet MS"/>
              </a:rPr>
              <a:t>Reading Comprehension Test   60 minutes   (50 marks)</a:t>
            </a:r>
          </a:p>
          <a:p>
            <a:pPr eaLnBrk="1" hangingPunct="1">
              <a:lnSpc>
                <a:spcPct val="90000"/>
              </a:lnSpc>
              <a:buFont typeface="Wingdings" pitchFamily="2" charset="2"/>
              <a:buNone/>
              <a:defRPr/>
            </a:pPr>
            <a:endParaRPr lang="en-US" sz="1800" dirty="0">
              <a:solidFill>
                <a:schemeClr val="bg1"/>
              </a:solidFill>
              <a:latin typeface="Trebuchet MS"/>
              <a:cs typeface="Trebuchet MS"/>
            </a:endParaRPr>
          </a:p>
          <a:p>
            <a:pPr eaLnBrk="1" hangingPunct="1">
              <a:lnSpc>
                <a:spcPct val="90000"/>
              </a:lnSpc>
              <a:buFont typeface="Wingdings" pitchFamily="2" charset="2"/>
              <a:buNone/>
              <a:defRPr/>
            </a:pPr>
            <a:endParaRPr lang="en-US" sz="2400" dirty="0">
              <a:latin typeface="Comic Sans MS" pitchFamily="66" charset="0"/>
            </a:endParaRPr>
          </a:p>
        </p:txBody>
      </p:sp>
      <p:sp>
        <p:nvSpPr>
          <p:cNvPr id="7" name="Rectangle 6"/>
          <p:cNvSpPr/>
          <p:nvPr/>
        </p:nvSpPr>
        <p:spPr>
          <a:xfrm>
            <a:off x="395536" y="2060848"/>
            <a:ext cx="8424936" cy="923330"/>
          </a:xfrm>
          <a:prstGeom prst="rect">
            <a:avLst/>
          </a:prstGeom>
        </p:spPr>
        <p:txBody>
          <a:bodyPr wrap="square">
            <a:spAutoFit/>
          </a:bodyPr>
          <a:lstStyle/>
          <a:p>
            <a:pPr eaLnBrk="0" hangingPunct="0"/>
            <a:r>
              <a:rPr lang="en-US" dirty="0">
                <a:solidFill>
                  <a:srgbClr val="FFCC00"/>
                </a:solidFill>
                <a:latin typeface="Trebuchet MS"/>
                <a:cs typeface="Trebuchet MS"/>
              </a:rPr>
              <a:t>*There is no longer a writing exam paper.</a:t>
            </a:r>
          </a:p>
          <a:p>
            <a:pPr eaLnBrk="0" hangingPunct="0"/>
            <a:r>
              <a:rPr lang="en-US" dirty="0">
                <a:solidFill>
                  <a:srgbClr val="FFFFFF"/>
                </a:solidFill>
                <a:latin typeface="Trebuchet MS"/>
                <a:cs typeface="Trebuchet MS"/>
              </a:rPr>
              <a:t>Instead, pupils’ writing is assessed via teacher judgements and through internal and external moderation.</a:t>
            </a:r>
          </a:p>
        </p:txBody>
      </p:sp>
      <p:sp>
        <p:nvSpPr>
          <p:cNvPr id="8" name="TextBox 7">
            <a:extLst>
              <a:ext uri="{FF2B5EF4-FFF2-40B4-BE49-F238E27FC236}">
                <a16:creationId xmlns:a16="http://schemas.microsoft.com/office/drawing/2014/main" id="{20E819BC-AEDE-4A51-954F-8C23467DCF87}"/>
              </a:ext>
            </a:extLst>
          </p:cNvPr>
          <p:cNvSpPr txBox="1"/>
          <p:nvPr/>
        </p:nvSpPr>
        <p:spPr>
          <a:xfrm>
            <a:off x="8674478" y="6530860"/>
            <a:ext cx="580020" cy="276999"/>
          </a:xfrm>
          <a:prstGeom prst="rect">
            <a:avLst/>
          </a:prstGeom>
          <a:noFill/>
        </p:spPr>
        <p:txBody>
          <a:bodyPr wrap="square" rtlCol="0">
            <a:spAutoFit/>
          </a:bodyPr>
          <a:lstStyle/>
          <a:p>
            <a:r>
              <a:rPr lang="en-GB" sz="1200" b="1" dirty="0">
                <a:solidFill>
                  <a:srgbClr val="FF0000"/>
                </a:solidFill>
              </a:rPr>
              <a:t>GD</a:t>
            </a:r>
          </a:p>
        </p:txBody>
      </p:sp>
    </p:spTree>
    <p:extLst>
      <p:ext uri="{BB962C8B-B14F-4D97-AF65-F5344CB8AC3E}">
        <p14:creationId xmlns:p14="http://schemas.microsoft.com/office/powerpoint/2010/main" val="32782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95288" y="1052513"/>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0000FF"/>
                </a:solidFill>
                <a:effectLst/>
                <a:latin typeface="Trebuchet MS" charset="0"/>
                <a:ea typeface="ＭＳ Ｐゴシック" charset="0"/>
                <a:cs typeface="ＭＳ Ｐゴシック" charset="0"/>
              </a:rPr>
              <a:t>SATs: Maths Summary</a:t>
            </a:r>
            <a:r>
              <a:rPr lang="en-GB" sz="2800" dirty="0">
                <a:solidFill>
                  <a:srgbClr val="31489F"/>
                </a:solidFill>
                <a:effectLst/>
                <a:latin typeface="Trebuchet MS" charset="0"/>
                <a:ea typeface="ＭＳ Ｐゴシック" charset="0"/>
                <a:cs typeface="ＭＳ Ｐゴシック" charset="0"/>
              </a:rPr>
              <a:t>	</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323528" y="2060848"/>
            <a:ext cx="8568952" cy="4608512"/>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p:txBody>
      </p:sp>
      <p:sp>
        <p:nvSpPr>
          <p:cNvPr id="9" name="Rectangle 3"/>
          <p:cNvSpPr txBox="1">
            <a:spLocks noRot="1" noChangeArrowheads="1"/>
          </p:cNvSpPr>
          <p:nvPr/>
        </p:nvSpPr>
        <p:spPr>
          <a:xfrm>
            <a:off x="395536" y="2132856"/>
            <a:ext cx="8007350" cy="4191000"/>
          </a:xfrm>
          <a:prstGeom prst="rect">
            <a:avLst/>
          </a:prstGeom>
        </p:spPr>
        <p:txBody>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ＭＳ Ｐゴシック" charset="0"/>
                <a:cs typeface="ＭＳ Ｐゴシック" charset="0"/>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ＭＳ Ｐゴシック"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kern="1200">
                <a:solidFill>
                  <a:srgbClr val="404040"/>
                </a:solidFill>
                <a:latin typeface="+mn-lt"/>
                <a:ea typeface="ＭＳ Ｐゴシック"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ＭＳ Ｐゴシック"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ＭＳ Ｐゴシック"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eaLnBrk="1" hangingPunct="1">
              <a:lnSpc>
                <a:spcPct val="90000"/>
              </a:lnSpc>
              <a:buFont typeface="Wingdings" pitchFamily="2" charset="2"/>
              <a:buNone/>
              <a:defRPr/>
            </a:pPr>
            <a:r>
              <a:rPr lang="en-GB" sz="1800" dirty="0">
                <a:solidFill>
                  <a:schemeClr val="bg1"/>
                </a:solidFill>
                <a:latin typeface="Trebuchet MS"/>
                <a:cs typeface="Trebuchet MS"/>
              </a:rPr>
              <a:t>*There are 3 papers: (Day 3 &amp; 4)</a:t>
            </a:r>
          </a:p>
          <a:p>
            <a:pPr eaLnBrk="1" hangingPunct="1">
              <a:lnSpc>
                <a:spcPct val="90000"/>
              </a:lnSpc>
              <a:buFont typeface="Wingdings" pitchFamily="2" charset="2"/>
              <a:buNone/>
              <a:defRPr/>
            </a:pPr>
            <a:r>
              <a:rPr lang="en-GB" sz="1800" u="sng" dirty="0">
                <a:solidFill>
                  <a:srgbClr val="FFCC00"/>
                </a:solidFill>
                <a:latin typeface="Trebuchet MS"/>
                <a:cs typeface="Trebuchet MS"/>
              </a:rPr>
              <a:t>Paper 1</a:t>
            </a:r>
            <a:r>
              <a:rPr lang="en-GB" sz="1800" dirty="0">
                <a:solidFill>
                  <a:srgbClr val="FFCC00"/>
                </a:solidFill>
                <a:latin typeface="Trebuchet MS"/>
                <a:cs typeface="Trebuchet MS"/>
              </a:rPr>
              <a:t>  Arithmetic   30 minutes  (40 Marks) </a:t>
            </a:r>
          </a:p>
          <a:p>
            <a:pPr eaLnBrk="1" hangingPunct="1">
              <a:lnSpc>
                <a:spcPct val="90000"/>
              </a:lnSpc>
              <a:buFont typeface="Wingdings" pitchFamily="2" charset="2"/>
              <a:buNone/>
              <a:defRPr/>
            </a:pPr>
            <a:endParaRPr lang="en-GB" sz="1800" dirty="0">
              <a:solidFill>
                <a:srgbClr val="FFCC00"/>
              </a:solidFill>
              <a:latin typeface="Trebuchet MS"/>
              <a:cs typeface="Trebuchet MS"/>
            </a:endParaRPr>
          </a:p>
          <a:p>
            <a:pPr eaLnBrk="1" hangingPunct="1">
              <a:lnSpc>
                <a:spcPct val="90000"/>
              </a:lnSpc>
              <a:buFont typeface="Wingdings" pitchFamily="2" charset="2"/>
              <a:buNone/>
              <a:defRPr/>
            </a:pPr>
            <a:endParaRPr lang="en-GB" sz="1800" dirty="0">
              <a:solidFill>
                <a:srgbClr val="FFCC00"/>
              </a:solidFill>
              <a:latin typeface="Trebuchet MS"/>
              <a:cs typeface="Trebuchet MS"/>
            </a:endParaRPr>
          </a:p>
          <a:p>
            <a:pPr eaLnBrk="1" hangingPunct="1">
              <a:lnSpc>
                <a:spcPct val="90000"/>
              </a:lnSpc>
              <a:buFont typeface="Wingdings" pitchFamily="2" charset="2"/>
              <a:buNone/>
              <a:defRPr/>
            </a:pPr>
            <a:r>
              <a:rPr lang="en-GB" sz="1800" u="sng" dirty="0">
                <a:solidFill>
                  <a:srgbClr val="FFCC00"/>
                </a:solidFill>
                <a:latin typeface="Trebuchet MS"/>
                <a:cs typeface="Trebuchet MS"/>
              </a:rPr>
              <a:t>Paper 2</a:t>
            </a:r>
            <a:r>
              <a:rPr lang="en-GB" sz="1800" dirty="0">
                <a:solidFill>
                  <a:srgbClr val="FFCC00"/>
                </a:solidFill>
                <a:latin typeface="Trebuchet MS"/>
                <a:cs typeface="Trebuchet MS"/>
              </a:rPr>
              <a:t>  Reasoning   40 minutes  (35 Marks)</a:t>
            </a:r>
          </a:p>
          <a:p>
            <a:pPr eaLnBrk="1" hangingPunct="1">
              <a:lnSpc>
                <a:spcPct val="90000"/>
              </a:lnSpc>
              <a:buFont typeface="Wingdings" pitchFamily="2" charset="2"/>
              <a:buNone/>
              <a:defRPr/>
            </a:pPr>
            <a:r>
              <a:rPr lang="en-GB" sz="1800" u="sng" dirty="0">
                <a:solidFill>
                  <a:srgbClr val="FFCC00"/>
                </a:solidFill>
                <a:latin typeface="Trebuchet MS"/>
                <a:cs typeface="Trebuchet MS"/>
              </a:rPr>
              <a:t>Paper 3</a:t>
            </a:r>
            <a:r>
              <a:rPr lang="en-GB" sz="1800" dirty="0">
                <a:solidFill>
                  <a:srgbClr val="FFCC00"/>
                </a:solidFill>
                <a:latin typeface="Trebuchet MS"/>
                <a:cs typeface="Trebuchet MS"/>
              </a:rPr>
              <a:t>  Reasoning   40 minutes  (35 Marks)</a:t>
            </a:r>
          </a:p>
          <a:p>
            <a:pPr eaLnBrk="1" hangingPunct="1">
              <a:lnSpc>
                <a:spcPct val="90000"/>
              </a:lnSpc>
              <a:buFont typeface="Wingdings" pitchFamily="2" charset="2"/>
              <a:buNone/>
              <a:defRPr/>
            </a:pPr>
            <a:endParaRPr lang="en-GB" sz="1800" dirty="0">
              <a:solidFill>
                <a:schemeClr val="bg1"/>
              </a:solidFill>
              <a:latin typeface="Trebuchet MS"/>
              <a:cs typeface="Trebuchet MS"/>
            </a:endParaRPr>
          </a:p>
          <a:p>
            <a:pPr eaLnBrk="1" hangingPunct="1">
              <a:lnSpc>
                <a:spcPct val="90000"/>
              </a:lnSpc>
              <a:buFont typeface="Wingdings" pitchFamily="2" charset="2"/>
              <a:buNone/>
              <a:defRPr/>
            </a:pPr>
            <a:endParaRPr lang="en-GB" sz="1800" dirty="0">
              <a:solidFill>
                <a:schemeClr val="bg1"/>
              </a:solidFill>
              <a:latin typeface="Trebuchet MS"/>
              <a:cs typeface="Trebuchet MS"/>
            </a:endParaRPr>
          </a:p>
          <a:p>
            <a:pPr eaLnBrk="1" hangingPunct="1">
              <a:lnSpc>
                <a:spcPct val="90000"/>
              </a:lnSpc>
              <a:buFont typeface="Wingdings" pitchFamily="2" charset="2"/>
              <a:buNone/>
              <a:defRPr/>
            </a:pPr>
            <a:r>
              <a:rPr lang="en-GB" sz="1800" dirty="0">
                <a:solidFill>
                  <a:schemeClr val="bg1"/>
                </a:solidFill>
                <a:latin typeface="Trebuchet MS"/>
                <a:cs typeface="Trebuchet MS"/>
              </a:rPr>
              <a:t>*Marks available for methodology</a:t>
            </a:r>
          </a:p>
          <a:p>
            <a:pPr eaLnBrk="1" hangingPunct="1">
              <a:lnSpc>
                <a:spcPct val="90000"/>
              </a:lnSpc>
              <a:buFont typeface="Wingdings" pitchFamily="2" charset="2"/>
              <a:buNone/>
              <a:defRPr/>
            </a:pPr>
            <a:r>
              <a:rPr lang="en-GB" sz="1800" dirty="0">
                <a:solidFill>
                  <a:schemeClr val="bg1"/>
                </a:solidFill>
                <a:latin typeface="Trebuchet MS"/>
                <a:cs typeface="Trebuchet MS"/>
              </a:rPr>
              <a:t>*Reasoning papers are set within contexts</a:t>
            </a:r>
          </a:p>
          <a:p>
            <a:pPr eaLnBrk="1" hangingPunct="1">
              <a:lnSpc>
                <a:spcPct val="90000"/>
              </a:lnSpc>
              <a:buFont typeface="Wingdings" pitchFamily="2" charset="2"/>
              <a:buNone/>
              <a:defRPr/>
            </a:pPr>
            <a:r>
              <a:rPr lang="en-GB" sz="1800" dirty="0">
                <a:solidFill>
                  <a:schemeClr val="bg1"/>
                </a:solidFill>
                <a:latin typeface="Trebuchet MS"/>
                <a:cs typeface="Trebuchet MS"/>
              </a:rPr>
              <a:t>*Arithmetic paper is designed for quick and efficient</a:t>
            </a:r>
          </a:p>
          <a:p>
            <a:pPr eaLnBrk="1" hangingPunct="1">
              <a:lnSpc>
                <a:spcPct val="90000"/>
              </a:lnSpc>
              <a:buFont typeface="Wingdings" pitchFamily="2" charset="2"/>
              <a:buNone/>
              <a:defRPr/>
            </a:pPr>
            <a:r>
              <a:rPr lang="en-GB" sz="1800" dirty="0">
                <a:solidFill>
                  <a:schemeClr val="bg1"/>
                </a:solidFill>
                <a:latin typeface="Trebuchet MS"/>
                <a:cs typeface="Trebuchet MS"/>
              </a:rPr>
              <a:t> recall and application of written methods.</a:t>
            </a:r>
            <a:endParaRPr lang="en-US" sz="1800" dirty="0">
              <a:solidFill>
                <a:schemeClr val="bg1"/>
              </a:solidFill>
              <a:latin typeface="Trebuchet MS"/>
              <a:cs typeface="Trebuchet MS"/>
            </a:endParaRPr>
          </a:p>
          <a:p>
            <a:pPr eaLnBrk="1" hangingPunct="1">
              <a:lnSpc>
                <a:spcPct val="90000"/>
              </a:lnSpc>
              <a:buFont typeface="Wingdings" pitchFamily="2" charset="2"/>
              <a:buNone/>
              <a:defRPr/>
            </a:pPr>
            <a:endParaRPr lang="en-US" sz="2400" dirty="0">
              <a:latin typeface="Comic Sans MS" pitchFamily="66" charset="0"/>
            </a:endParaRPr>
          </a:p>
          <a:p>
            <a:pPr eaLnBrk="1" hangingPunct="1">
              <a:lnSpc>
                <a:spcPct val="90000"/>
              </a:lnSpc>
              <a:buFont typeface="Wingdings" pitchFamily="2" charset="2"/>
              <a:buNone/>
              <a:defRPr/>
            </a:pPr>
            <a:endParaRPr lang="en-US" sz="2400" dirty="0">
              <a:latin typeface="Comic Sans MS" pitchFamily="66" charset="0"/>
            </a:endParaRPr>
          </a:p>
        </p:txBody>
      </p:sp>
      <p:pic>
        <p:nvPicPr>
          <p:cNvPr id="4" name="Picture 3"/>
          <p:cNvPicPr>
            <a:picLocks noChangeAspect="1"/>
          </p:cNvPicPr>
          <p:nvPr/>
        </p:nvPicPr>
        <p:blipFill>
          <a:blip r:embed="rId2"/>
          <a:stretch>
            <a:fillRect/>
          </a:stretch>
        </p:blipFill>
        <p:spPr>
          <a:xfrm>
            <a:off x="5292080" y="1916832"/>
            <a:ext cx="2428271" cy="1008112"/>
          </a:xfrm>
          <a:prstGeom prst="rect">
            <a:avLst/>
          </a:prstGeom>
        </p:spPr>
      </p:pic>
      <p:pic>
        <p:nvPicPr>
          <p:cNvPr id="5" name="Picture 4"/>
          <p:cNvPicPr>
            <a:picLocks noChangeAspect="1"/>
          </p:cNvPicPr>
          <p:nvPr/>
        </p:nvPicPr>
        <p:blipFill>
          <a:blip r:embed="rId3"/>
          <a:stretch>
            <a:fillRect/>
          </a:stretch>
        </p:blipFill>
        <p:spPr>
          <a:xfrm>
            <a:off x="6892114" y="2276872"/>
            <a:ext cx="2251886" cy="1008112"/>
          </a:xfrm>
          <a:prstGeom prst="rect">
            <a:avLst/>
          </a:prstGeom>
        </p:spPr>
      </p:pic>
      <p:pic>
        <p:nvPicPr>
          <p:cNvPr id="6" name="Picture 5"/>
          <p:cNvPicPr>
            <a:picLocks noChangeAspect="1"/>
          </p:cNvPicPr>
          <p:nvPr/>
        </p:nvPicPr>
        <p:blipFill>
          <a:blip r:embed="rId4"/>
          <a:stretch>
            <a:fillRect/>
          </a:stretch>
        </p:blipFill>
        <p:spPr>
          <a:xfrm>
            <a:off x="5220072" y="3356992"/>
            <a:ext cx="2988255" cy="1496368"/>
          </a:xfrm>
          <a:prstGeom prst="rect">
            <a:avLst/>
          </a:prstGeom>
        </p:spPr>
      </p:pic>
      <p:pic>
        <p:nvPicPr>
          <p:cNvPr id="8" name="Picture 7"/>
          <p:cNvPicPr>
            <a:picLocks noChangeAspect="1"/>
          </p:cNvPicPr>
          <p:nvPr/>
        </p:nvPicPr>
        <p:blipFill>
          <a:blip r:embed="rId5"/>
          <a:stretch>
            <a:fillRect/>
          </a:stretch>
        </p:blipFill>
        <p:spPr>
          <a:xfrm>
            <a:off x="6245056" y="4725144"/>
            <a:ext cx="2898944" cy="1772816"/>
          </a:xfrm>
          <a:prstGeom prst="rect">
            <a:avLst/>
          </a:prstGeom>
        </p:spPr>
      </p:pic>
      <p:sp>
        <p:nvSpPr>
          <p:cNvPr id="11" name="TextBox 10">
            <a:extLst>
              <a:ext uri="{FF2B5EF4-FFF2-40B4-BE49-F238E27FC236}">
                <a16:creationId xmlns:a16="http://schemas.microsoft.com/office/drawing/2014/main" id="{D7264FE7-1E23-4B0A-927D-B47399A555F8}"/>
              </a:ext>
            </a:extLst>
          </p:cNvPr>
          <p:cNvSpPr txBox="1"/>
          <p:nvPr/>
        </p:nvSpPr>
        <p:spPr>
          <a:xfrm>
            <a:off x="8674478" y="6530860"/>
            <a:ext cx="580020" cy="276999"/>
          </a:xfrm>
          <a:prstGeom prst="rect">
            <a:avLst/>
          </a:prstGeom>
          <a:noFill/>
        </p:spPr>
        <p:txBody>
          <a:bodyPr wrap="square" rtlCol="0">
            <a:spAutoFit/>
          </a:bodyPr>
          <a:lstStyle/>
          <a:p>
            <a:r>
              <a:rPr lang="en-GB" sz="1200" b="1" dirty="0">
                <a:solidFill>
                  <a:srgbClr val="FF0000"/>
                </a:solidFill>
              </a:rPr>
              <a:t>LS</a:t>
            </a:r>
          </a:p>
        </p:txBody>
      </p:sp>
    </p:spTree>
    <p:extLst>
      <p:ext uri="{BB962C8B-B14F-4D97-AF65-F5344CB8AC3E}">
        <p14:creationId xmlns:p14="http://schemas.microsoft.com/office/powerpoint/2010/main" val="3467220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57566" y="612304"/>
            <a:ext cx="4358450"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31489F"/>
                </a:solidFill>
                <a:effectLst/>
                <a:latin typeface="Trebuchet MS" charset="0"/>
                <a:ea typeface="ＭＳ Ｐゴシック" charset="0"/>
                <a:cs typeface="ＭＳ Ｐゴシック" charset="0"/>
              </a:rPr>
              <a:t>Parental Support	</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251520" y="1552600"/>
            <a:ext cx="4896544" cy="4176464"/>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2000" b="1" i="1" u="sng" dirty="0">
                <a:solidFill>
                  <a:srgbClr val="FFCC00"/>
                </a:solidFill>
              </a:rPr>
              <a:t>How can I help my child?</a:t>
            </a:r>
            <a:endParaRPr lang="en-GB" sz="2000" i="1" dirty="0">
              <a:solidFill>
                <a:srgbClr val="FFCC00"/>
              </a:solidFill>
            </a:endParaRPr>
          </a:p>
          <a:p>
            <a:r>
              <a:rPr lang="en-US" sz="2000" dirty="0">
                <a:solidFill>
                  <a:srgbClr val="FFFFFF"/>
                </a:solidFill>
              </a:rPr>
              <a:t>• Regular attendance at school</a:t>
            </a:r>
            <a:endParaRPr lang="en-GB" sz="2000" dirty="0">
              <a:solidFill>
                <a:srgbClr val="FFFFFF"/>
              </a:solidFill>
            </a:endParaRPr>
          </a:p>
          <a:p>
            <a:r>
              <a:rPr lang="en-US" sz="2000" dirty="0">
                <a:solidFill>
                  <a:srgbClr val="FFFFFF"/>
                </a:solidFill>
              </a:rPr>
              <a:t>• Support homework</a:t>
            </a:r>
            <a:endParaRPr lang="en-GB" sz="2000" dirty="0">
              <a:solidFill>
                <a:srgbClr val="FFFFFF"/>
              </a:solidFill>
            </a:endParaRPr>
          </a:p>
          <a:p>
            <a:r>
              <a:rPr lang="en-US" sz="2000" dirty="0">
                <a:solidFill>
                  <a:srgbClr val="FFFFFF"/>
                </a:solidFill>
              </a:rPr>
              <a:t>• Revision – a little at a time / often</a:t>
            </a:r>
          </a:p>
          <a:p>
            <a:pPr marL="0" indent="0">
              <a:buNone/>
            </a:pPr>
            <a:r>
              <a:rPr lang="en-US" sz="2000" dirty="0">
                <a:solidFill>
                  <a:srgbClr val="FFFFFF"/>
                </a:solidFill>
              </a:rPr>
              <a:t>        (Collins books are useful)</a:t>
            </a:r>
            <a:endParaRPr lang="en-GB" sz="2000" dirty="0">
              <a:solidFill>
                <a:srgbClr val="FFFFFF"/>
              </a:solidFill>
            </a:endParaRPr>
          </a:p>
          <a:p>
            <a:r>
              <a:rPr lang="en-US" sz="2000" dirty="0">
                <a:solidFill>
                  <a:srgbClr val="FFFFFF"/>
                </a:solidFill>
              </a:rPr>
              <a:t>• Times tables, number work, </a:t>
            </a:r>
          </a:p>
          <a:p>
            <a:pPr marL="0" indent="0">
              <a:buNone/>
            </a:pPr>
            <a:r>
              <a:rPr lang="en-US" sz="2000" dirty="0">
                <a:solidFill>
                  <a:srgbClr val="FFFFFF"/>
                </a:solidFill>
              </a:rPr>
              <a:t>     written methods</a:t>
            </a:r>
            <a:endParaRPr lang="en-GB" sz="2000" dirty="0">
              <a:solidFill>
                <a:srgbClr val="FFFFFF"/>
              </a:solidFill>
            </a:endParaRPr>
          </a:p>
          <a:p>
            <a:r>
              <a:rPr lang="en-US" sz="2000" dirty="0">
                <a:solidFill>
                  <a:srgbClr val="FFFFFF"/>
                </a:solidFill>
              </a:rPr>
              <a:t>• Talk about school and concerns</a:t>
            </a:r>
            <a:endParaRPr lang="en-GB" sz="2000" dirty="0">
              <a:solidFill>
                <a:srgbClr val="FFFFFF"/>
              </a:solidFill>
            </a:endParaRPr>
          </a:p>
          <a:p>
            <a:r>
              <a:rPr lang="en-US" sz="2000" dirty="0">
                <a:solidFill>
                  <a:srgbClr val="FFFFFF"/>
                </a:solidFill>
              </a:rPr>
              <a:t>• Manage stress or anxiety levels </a:t>
            </a:r>
          </a:p>
          <a:p>
            <a:r>
              <a:rPr lang="en-US" sz="2000" dirty="0">
                <a:solidFill>
                  <a:srgbClr val="FFFFFF"/>
                </a:solidFill>
              </a:rPr>
              <a:t>*</a:t>
            </a:r>
            <a:r>
              <a:rPr lang="en-US" sz="1800" dirty="0">
                <a:solidFill>
                  <a:srgbClr val="FFFFFF"/>
                </a:solidFill>
              </a:rPr>
              <a:t>Encouragement and positivity!</a:t>
            </a:r>
          </a:p>
          <a:p>
            <a:endParaRPr lang="en-GB" sz="1800" dirty="0">
              <a:solidFill>
                <a:srgbClr val="FFFFFF"/>
              </a:solidFill>
              <a:latin typeface="Trebuchet MS" charset="0"/>
            </a:endParaRPr>
          </a:p>
        </p:txBody>
      </p:sp>
      <p:sp>
        <p:nvSpPr>
          <p:cNvPr id="8" name="Rectangle 3"/>
          <p:cNvSpPr txBox="1">
            <a:spLocks/>
          </p:cNvSpPr>
          <p:nvPr/>
        </p:nvSpPr>
        <p:spPr bwMode="auto">
          <a:xfrm>
            <a:off x="5123656" y="1552600"/>
            <a:ext cx="3736336" cy="2295872"/>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44450" indent="-182563" algn="l" rtl="0" eaLnBrk="0" fontAlgn="base" hangingPunct="0">
              <a:spcBef>
                <a:spcPct val="20000"/>
              </a:spcBef>
              <a:spcAft>
                <a:spcPts val="300"/>
              </a:spcAft>
              <a:buClr>
                <a:srgbClr val="C3260C"/>
              </a:buClr>
              <a:buSzPct val="130000"/>
              <a:buFont typeface="Georgia" charset="0"/>
              <a:buChar char="*"/>
              <a:defRPr sz="22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ts val="300"/>
              </a:spcAft>
              <a:buClr>
                <a:srgbClr val="C3260C"/>
              </a:buClr>
              <a:buSzPct val="130000"/>
              <a:buFont typeface="Georgia" charset="0"/>
              <a:buChar char="*"/>
              <a:defRPr sz="2000" kern="1200">
                <a:solidFill>
                  <a:schemeClr val="tx1"/>
                </a:solidFill>
                <a:latin typeface="Arial" charset="0"/>
                <a:ea typeface="ＭＳ Ｐゴシック" charset="0"/>
                <a:cs typeface="+mn-cs"/>
              </a:defRPr>
            </a:lvl2pPr>
            <a:lvl3pPr marL="1143000" indent="-228600" algn="l" rtl="0" eaLnBrk="0" fontAlgn="base" hangingPunct="0">
              <a:spcBef>
                <a:spcPct val="20000"/>
              </a:spcBef>
              <a:spcAft>
                <a:spcPts val="300"/>
              </a:spcAft>
              <a:buClr>
                <a:srgbClr val="C3260C"/>
              </a:buClr>
              <a:buSzPct val="130000"/>
              <a:buFont typeface="Georgia" charset="0"/>
              <a:buChar char="*"/>
              <a:defRPr kern="1200">
                <a:solidFill>
                  <a:schemeClr val="tx1"/>
                </a:solidFill>
                <a:latin typeface="Arial" charset="0"/>
                <a:ea typeface="ＭＳ Ｐゴシック" charset="0"/>
                <a:cs typeface="+mn-cs"/>
              </a:defRPr>
            </a:lvl3pPr>
            <a:lvl4pPr marL="1600200" indent="-228600" algn="l" rtl="0" eaLnBrk="0" fontAlgn="base" hangingPunct="0">
              <a:spcBef>
                <a:spcPct val="20000"/>
              </a:spcBef>
              <a:spcAft>
                <a:spcPts val="300"/>
              </a:spcAft>
              <a:buClr>
                <a:srgbClr val="C3260C"/>
              </a:buClr>
              <a:buSzPct val="130000"/>
              <a:buFont typeface="Georgia" charset="0"/>
              <a:buChar char="*"/>
              <a:defRPr sz="1600" kern="1200">
                <a:solidFill>
                  <a:schemeClr val="tx1"/>
                </a:solidFill>
                <a:latin typeface="Arial" charset="0"/>
                <a:ea typeface="ＭＳ Ｐゴシック" charset="0"/>
                <a:cs typeface="+mn-cs"/>
              </a:defRPr>
            </a:lvl4pPr>
            <a:lvl5pPr marL="2057400" indent="-228600" algn="l" rtl="0" eaLnBrk="0" fontAlgn="base" hangingPunct="0">
              <a:spcBef>
                <a:spcPct val="20000"/>
              </a:spcBef>
              <a:spcAft>
                <a:spcPts val="300"/>
              </a:spcAft>
              <a:buClr>
                <a:srgbClr val="C3260C"/>
              </a:buClr>
              <a:buSzPct val="130000"/>
              <a:buFont typeface="Georgia" charset="0"/>
              <a:buChar char="*"/>
              <a:defRPr sz="1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9pPr>
          </a:lstStyle>
          <a:p>
            <a:pPr indent="0">
              <a:buFont typeface="Georgia" charset="0"/>
              <a:buNone/>
              <a:defRPr/>
            </a:pPr>
            <a:r>
              <a:rPr lang="en-GB" sz="2000" u="sng" dirty="0">
                <a:solidFill>
                  <a:srgbClr val="FFCC00"/>
                </a:solidFill>
                <a:latin typeface="Trebuchet MS" charset="0"/>
              </a:rPr>
              <a:t>Sample SATs Tests</a:t>
            </a:r>
            <a:r>
              <a:rPr lang="en-GB" sz="2000" dirty="0">
                <a:solidFill>
                  <a:srgbClr val="FFCC00"/>
                </a:solidFill>
                <a:latin typeface="Trebuchet MS" charset="0"/>
              </a:rPr>
              <a:t>:</a:t>
            </a:r>
          </a:p>
          <a:p>
            <a:pPr indent="0">
              <a:buNone/>
              <a:defRPr/>
            </a:pPr>
            <a:r>
              <a:rPr lang="en-GB" sz="1800" dirty="0">
                <a:solidFill>
                  <a:schemeClr val="bg1"/>
                </a:solidFill>
                <a:latin typeface="Trebuchet MS" charset="0"/>
              </a:rPr>
              <a:t>If you or a tutor are planning to practise past-SATs papers,</a:t>
            </a:r>
          </a:p>
          <a:p>
            <a:pPr indent="0">
              <a:buNone/>
              <a:defRPr/>
            </a:pPr>
            <a:r>
              <a:rPr lang="en-GB" sz="1800" b="1" i="1" dirty="0">
                <a:solidFill>
                  <a:srgbClr val="FFCC00"/>
                </a:solidFill>
                <a:latin typeface="Trebuchet MS" charset="0"/>
              </a:rPr>
              <a:t>PLEASE</a:t>
            </a:r>
            <a:r>
              <a:rPr lang="en-GB" sz="1800" dirty="0">
                <a:solidFill>
                  <a:srgbClr val="FFCC00"/>
                </a:solidFill>
                <a:latin typeface="Trebuchet MS" charset="0"/>
              </a:rPr>
              <a:t> </a:t>
            </a:r>
            <a:r>
              <a:rPr lang="en-GB" sz="1800" dirty="0">
                <a:solidFill>
                  <a:schemeClr val="bg1"/>
                </a:solidFill>
                <a:latin typeface="Trebuchet MS" charset="0"/>
              </a:rPr>
              <a:t>do not use any of the papers released </a:t>
            </a:r>
            <a:r>
              <a:rPr lang="en-GB" sz="1800" b="1" i="1" dirty="0">
                <a:solidFill>
                  <a:srgbClr val="FFCC00"/>
                </a:solidFill>
                <a:latin typeface="Trebuchet MS" charset="0"/>
              </a:rPr>
              <a:t>since 2018</a:t>
            </a:r>
            <a:r>
              <a:rPr lang="en-GB" sz="1800" dirty="0">
                <a:solidFill>
                  <a:schemeClr val="bg1"/>
                </a:solidFill>
                <a:latin typeface="Trebuchet MS" charset="0"/>
              </a:rPr>
              <a:t>; including any sample papers.</a:t>
            </a:r>
          </a:p>
          <a:p>
            <a:pPr indent="0">
              <a:buNone/>
              <a:defRPr/>
            </a:pPr>
            <a:endParaRPr lang="en-GB" sz="1800" dirty="0">
              <a:solidFill>
                <a:schemeClr val="bg1"/>
              </a:solidFill>
              <a:latin typeface="Trebuchet MS" charset="0"/>
            </a:endParaRPr>
          </a:p>
          <a:p>
            <a:pPr indent="0">
              <a:buNone/>
              <a:defRPr/>
            </a:pPr>
            <a:r>
              <a:rPr lang="en-GB" sz="1800" dirty="0">
                <a:solidFill>
                  <a:schemeClr val="bg1"/>
                </a:solidFill>
                <a:latin typeface="Trebuchet MS" charset="0"/>
              </a:rPr>
              <a:t>We use these within our own assessment systems to identify gaps.</a:t>
            </a:r>
          </a:p>
          <a:p>
            <a:pPr marL="330200" indent="-285750">
              <a:buFontTx/>
              <a:buChar char="•"/>
              <a:defRPr/>
            </a:pPr>
            <a:endParaRPr lang="en-GB" sz="1800" dirty="0">
              <a:solidFill>
                <a:schemeClr val="bg1"/>
              </a:solidFill>
              <a:latin typeface="Trebuchet MS" charset="0"/>
            </a:endParaRPr>
          </a:p>
          <a:p>
            <a:pPr indent="0">
              <a:buNone/>
              <a:defRPr/>
            </a:pPr>
            <a:endParaRPr lang="en-GB" sz="1800" dirty="0">
              <a:solidFill>
                <a:schemeClr val="accent6"/>
              </a:solidFill>
              <a:latin typeface="Trebuchet MS" charset="0"/>
            </a:endParaRPr>
          </a:p>
        </p:txBody>
      </p:sp>
      <p:sp>
        <p:nvSpPr>
          <p:cNvPr id="9" name="TextBox 8">
            <a:extLst>
              <a:ext uri="{FF2B5EF4-FFF2-40B4-BE49-F238E27FC236}">
                <a16:creationId xmlns:a16="http://schemas.microsoft.com/office/drawing/2014/main" id="{7D23BD43-B89C-4A5E-A9D4-A580072611D5}"/>
              </a:ext>
            </a:extLst>
          </p:cNvPr>
          <p:cNvSpPr txBox="1"/>
          <p:nvPr/>
        </p:nvSpPr>
        <p:spPr>
          <a:xfrm>
            <a:off x="8674478" y="6530860"/>
            <a:ext cx="580020" cy="276999"/>
          </a:xfrm>
          <a:prstGeom prst="rect">
            <a:avLst/>
          </a:prstGeom>
          <a:noFill/>
        </p:spPr>
        <p:txBody>
          <a:bodyPr wrap="square" rtlCol="0">
            <a:spAutoFit/>
          </a:bodyPr>
          <a:lstStyle/>
          <a:p>
            <a:r>
              <a:rPr lang="en-GB" sz="1200" b="1" dirty="0">
                <a:solidFill>
                  <a:srgbClr val="FF0000"/>
                </a:solidFill>
              </a:rPr>
              <a:t>L</a:t>
            </a:r>
            <a:r>
              <a:rPr lang="en-GB" sz="1200" b="1">
                <a:solidFill>
                  <a:srgbClr val="FF0000"/>
                </a:solidFill>
              </a:rPr>
              <a:t>S</a:t>
            </a:r>
            <a:endParaRPr lang="en-GB" sz="1200" b="1" dirty="0">
              <a:solidFill>
                <a:srgbClr val="FF0000"/>
              </a:solidFill>
            </a:endParaRPr>
          </a:p>
        </p:txBody>
      </p:sp>
      <p:sp>
        <p:nvSpPr>
          <p:cNvPr id="2" name="TextBox 1">
            <a:extLst>
              <a:ext uri="{FF2B5EF4-FFF2-40B4-BE49-F238E27FC236}">
                <a16:creationId xmlns:a16="http://schemas.microsoft.com/office/drawing/2014/main" id="{7ED43790-185C-791C-B9E3-E734C5E9CFAC}"/>
              </a:ext>
            </a:extLst>
          </p:cNvPr>
          <p:cNvSpPr txBox="1"/>
          <p:nvPr/>
        </p:nvSpPr>
        <p:spPr>
          <a:xfrm>
            <a:off x="5123656" y="5229200"/>
            <a:ext cx="3550822" cy="369332"/>
          </a:xfrm>
          <a:prstGeom prst="rect">
            <a:avLst/>
          </a:prstGeom>
          <a:noFill/>
        </p:spPr>
        <p:txBody>
          <a:bodyPr wrap="square" rtlCol="0">
            <a:spAutoFit/>
          </a:bodyPr>
          <a:lstStyle/>
          <a:p>
            <a:r>
              <a:rPr lang="en-GB" dirty="0"/>
              <a:t>But don’t worry – we’ve got this!</a:t>
            </a:r>
          </a:p>
        </p:txBody>
      </p:sp>
    </p:spTree>
    <p:extLst>
      <p:ext uri="{BB962C8B-B14F-4D97-AF65-F5344CB8AC3E}">
        <p14:creationId xmlns:p14="http://schemas.microsoft.com/office/powerpoint/2010/main" val="16943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95288" y="1052513"/>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31489F"/>
                </a:solidFill>
                <a:effectLst/>
                <a:latin typeface="Trebuchet MS" charset="0"/>
                <a:ea typeface="ＭＳ Ｐゴシック" charset="0"/>
                <a:cs typeface="ＭＳ Ｐゴシック" charset="0"/>
              </a:rPr>
              <a:t>Parental Support	</a:t>
            </a:r>
            <a:r>
              <a:rPr lang="en-GB" sz="4200" dirty="0">
                <a:solidFill>
                  <a:srgbClr val="31489F"/>
                </a:solidFill>
                <a:effectLst/>
                <a:latin typeface="Trebuchet MS" charset="0"/>
                <a:ea typeface="ＭＳ Ｐゴシック" charset="0"/>
                <a:cs typeface="ＭＳ Ｐゴシック" charset="0"/>
              </a:rPr>
              <a:t>				</a:t>
            </a:r>
          </a:p>
        </p:txBody>
      </p:sp>
      <p:sp>
        <p:nvSpPr>
          <p:cNvPr id="10" name="Rectangle 3"/>
          <p:cNvSpPr txBox="1">
            <a:spLocks/>
          </p:cNvSpPr>
          <p:nvPr/>
        </p:nvSpPr>
        <p:spPr bwMode="auto">
          <a:xfrm>
            <a:off x="395536" y="1988840"/>
            <a:ext cx="8352928" cy="1080120"/>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44450" indent="-182563" algn="l" rtl="0" eaLnBrk="0" fontAlgn="base" hangingPunct="0">
              <a:spcBef>
                <a:spcPct val="20000"/>
              </a:spcBef>
              <a:spcAft>
                <a:spcPts val="300"/>
              </a:spcAft>
              <a:buClr>
                <a:srgbClr val="C3260C"/>
              </a:buClr>
              <a:buSzPct val="130000"/>
              <a:buFont typeface="Georgia" charset="0"/>
              <a:buChar char="*"/>
              <a:defRPr sz="22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ts val="300"/>
              </a:spcAft>
              <a:buClr>
                <a:srgbClr val="C3260C"/>
              </a:buClr>
              <a:buSzPct val="130000"/>
              <a:buFont typeface="Georgia" charset="0"/>
              <a:buChar char="*"/>
              <a:defRPr sz="2000" kern="1200">
                <a:solidFill>
                  <a:schemeClr val="tx1"/>
                </a:solidFill>
                <a:latin typeface="Arial" charset="0"/>
                <a:ea typeface="ＭＳ Ｐゴシック" charset="0"/>
                <a:cs typeface="+mn-cs"/>
              </a:defRPr>
            </a:lvl2pPr>
            <a:lvl3pPr marL="1143000" indent="-228600" algn="l" rtl="0" eaLnBrk="0" fontAlgn="base" hangingPunct="0">
              <a:spcBef>
                <a:spcPct val="20000"/>
              </a:spcBef>
              <a:spcAft>
                <a:spcPts val="300"/>
              </a:spcAft>
              <a:buClr>
                <a:srgbClr val="C3260C"/>
              </a:buClr>
              <a:buSzPct val="130000"/>
              <a:buFont typeface="Georgia" charset="0"/>
              <a:buChar char="*"/>
              <a:defRPr kern="1200">
                <a:solidFill>
                  <a:schemeClr val="tx1"/>
                </a:solidFill>
                <a:latin typeface="Arial" charset="0"/>
                <a:ea typeface="ＭＳ Ｐゴシック" charset="0"/>
                <a:cs typeface="+mn-cs"/>
              </a:defRPr>
            </a:lvl3pPr>
            <a:lvl4pPr marL="1600200" indent="-228600" algn="l" rtl="0" eaLnBrk="0" fontAlgn="base" hangingPunct="0">
              <a:spcBef>
                <a:spcPct val="20000"/>
              </a:spcBef>
              <a:spcAft>
                <a:spcPts val="300"/>
              </a:spcAft>
              <a:buClr>
                <a:srgbClr val="C3260C"/>
              </a:buClr>
              <a:buSzPct val="130000"/>
              <a:buFont typeface="Georgia" charset="0"/>
              <a:buChar char="*"/>
              <a:defRPr sz="1600" kern="1200">
                <a:solidFill>
                  <a:schemeClr val="tx1"/>
                </a:solidFill>
                <a:latin typeface="Arial" charset="0"/>
                <a:ea typeface="ＭＳ Ｐゴシック" charset="0"/>
                <a:cs typeface="+mn-cs"/>
              </a:defRPr>
            </a:lvl4pPr>
            <a:lvl5pPr marL="2057400" indent="-228600" algn="l" rtl="0" eaLnBrk="0" fontAlgn="base" hangingPunct="0">
              <a:spcBef>
                <a:spcPct val="20000"/>
              </a:spcBef>
              <a:spcAft>
                <a:spcPts val="300"/>
              </a:spcAft>
              <a:buClr>
                <a:srgbClr val="C3260C"/>
              </a:buClr>
              <a:buSzPct val="130000"/>
              <a:buFont typeface="Georgia" charset="0"/>
              <a:buChar char="*"/>
              <a:defRPr sz="1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ＭＳ Ｐゴシック" charset="0"/>
                <a:cs typeface="+mn-cs"/>
              </a:defRPr>
            </a:lvl9pPr>
          </a:lstStyle>
          <a:p>
            <a:pPr marL="0" indent="0">
              <a:buNone/>
            </a:pPr>
            <a:r>
              <a:rPr lang="en-US" sz="2000" dirty="0">
                <a:solidFill>
                  <a:schemeClr val="bg1"/>
                </a:solidFill>
                <a:latin typeface="Trebuchet MS"/>
                <a:cs typeface="Trebuchet MS"/>
              </a:rPr>
              <a:t>If you have any questions or concerns at any time, about the expectations of Year 6, please </a:t>
            </a:r>
            <a:r>
              <a:rPr lang="en-GB" sz="2000" dirty="0">
                <a:solidFill>
                  <a:schemeClr val="bg1"/>
                </a:solidFill>
                <a:latin typeface="Trebuchet MS"/>
                <a:cs typeface="Trebuchet MS"/>
              </a:rPr>
              <a:t>contact your child’s class teacher. Parent’s evening meetings are also coming up </a:t>
            </a:r>
            <a:r>
              <a:rPr lang="en-GB" sz="2000">
                <a:solidFill>
                  <a:schemeClr val="bg1"/>
                </a:solidFill>
                <a:latin typeface="Trebuchet MS"/>
                <a:cs typeface="Trebuchet MS"/>
              </a:rPr>
              <a:t>in the next few weeks. </a:t>
            </a:r>
            <a:endParaRPr lang="en-GB" sz="2000" dirty="0">
              <a:solidFill>
                <a:schemeClr val="bg1"/>
              </a:solidFill>
              <a:latin typeface="Trebuchet MS"/>
              <a:cs typeface="Trebuchet MS"/>
            </a:endParaRPr>
          </a:p>
          <a:p>
            <a:pPr indent="0">
              <a:buNone/>
              <a:defRPr/>
            </a:pPr>
            <a:endParaRPr lang="en-GB" sz="1800" dirty="0">
              <a:solidFill>
                <a:schemeClr val="accent6"/>
              </a:solidFill>
              <a:latin typeface="Trebuchet MS" charset="0"/>
            </a:endParaRPr>
          </a:p>
        </p:txBody>
      </p:sp>
      <p:sp>
        <p:nvSpPr>
          <p:cNvPr id="4" name="Cloud Callout 3"/>
          <p:cNvSpPr/>
          <p:nvPr/>
        </p:nvSpPr>
        <p:spPr>
          <a:xfrm>
            <a:off x="1907704" y="3717032"/>
            <a:ext cx="6192688" cy="2016224"/>
          </a:xfrm>
          <a:prstGeom prst="cloudCallout">
            <a:avLst>
              <a:gd name="adj1" fmla="val -51996"/>
              <a:gd name="adj2" fmla="val 7231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 name="TextBox 4"/>
          <p:cNvSpPr txBox="1"/>
          <p:nvPr/>
        </p:nvSpPr>
        <p:spPr>
          <a:xfrm>
            <a:off x="3779912" y="4365104"/>
            <a:ext cx="3600400" cy="461665"/>
          </a:xfrm>
          <a:prstGeom prst="rect">
            <a:avLst/>
          </a:prstGeom>
          <a:noFill/>
        </p:spPr>
        <p:txBody>
          <a:bodyPr wrap="square" rtlCol="0">
            <a:spAutoFit/>
          </a:bodyPr>
          <a:lstStyle/>
          <a:p>
            <a:r>
              <a:rPr lang="en-US" sz="2400" b="1" i="1" dirty="0">
                <a:solidFill>
                  <a:srgbClr val="0000FF"/>
                </a:solidFill>
                <a:latin typeface="Trebuchet MS"/>
                <a:cs typeface="Trebuchet MS"/>
              </a:rPr>
              <a:t>Any questions?</a:t>
            </a:r>
          </a:p>
        </p:txBody>
      </p:sp>
    </p:spTree>
    <p:extLst>
      <p:ext uri="{BB962C8B-B14F-4D97-AF65-F5344CB8AC3E}">
        <p14:creationId xmlns:p14="http://schemas.microsoft.com/office/powerpoint/2010/main" val="396170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95288" y="1052513"/>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FF0000"/>
                </a:solidFill>
                <a:effectLst/>
                <a:latin typeface="Trebuchet MS" charset="0"/>
                <a:ea typeface="ＭＳ Ｐゴシック" charset="0"/>
                <a:cs typeface="ＭＳ Ｐゴシック" charset="0"/>
              </a:rPr>
              <a:t>Maths Curriculum</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107504" y="1988840"/>
            <a:ext cx="8856984" cy="4680520"/>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a:p>
            <a:pPr indent="0">
              <a:buNone/>
              <a:defRPr/>
            </a:pPr>
            <a:r>
              <a:rPr lang="en-GB" sz="1800" b="1" u="sng" dirty="0">
                <a:solidFill>
                  <a:srgbClr val="FFCC00"/>
                </a:solidFill>
                <a:latin typeface="Trebuchet MS" charset="0"/>
              </a:rPr>
              <a:t>National Curriculum: Maths</a:t>
            </a:r>
          </a:p>
          <a:p>
            <a:pPr indent="0">
              <a:buFont typeface="Georgia" charset="0"/>
              <a:buNone/>
              <a:defRPr/>
            </a:pPr>
            <a:r>
              <a:rPr lang="en-GB" sz="1800" dirty="0">
                <a:solidFill>
                  <a:srgbClr val="FFFFFF"/>
                </a:solidFill>
                <a:latin typeface="Trebuchet MS" charset="0"/>
              </a:rPr>
              <a:t>*The aims of the NC are to ensure pupils are </a:t>
            </a:r>
            <a:r>
              <a:rPr lang="en-GB" sz="1800" i="1" dirty="0">
                <a:solidFill>
                  <a:srgbClr val="FFFFFF"/>
                </a:solidFill>
                <a:latin typeface="Trebuchet MS" charset="0"/>
              </a:rPr>
              <a:t>fluent</a:t>
            </a:r>
          </a:p>
          <a:p>
            <a:pPr indent="0">
              <a:buFont typeface="Georgia" charset="0"/>
              <a:buNone/>
              <a:defRPr/>
            </a:pPr>
            <a:r>
              <a:rPr lang="en-GB" sz="1800" dirty="0">
                <a:solidFill>
                  <a:srgbClr val="FFFFFF"/>
                </a:solidFill>
                <a:latin typeface="Trebuchet MS" charset="0"/>
              </a:rPr>
              <a:t>In the fundamentals of Maths, are able to </a:t>
            </a:r>
            <a:r>
              <a:rPr lang="en-GB" sz="1800" i="1" dirty="0">
                <a:solidFill>
                  <a:srgbClr val="FFFFFF"/>
                </a:solidFill>
                <a:latin typeface="Trebuchet MS" charset="0"/>
              </a:rPr>
              <a:t>reason</a:t>
            </a:r>
          </a:p>
          <a:p>
            <a:pPr indent="0">
              <a:buFont typeface="Georgia" charset="0"/>
              <a:buNone/>
              <a:defRPr/>
            </a:pPr>
            <a:r>
              <a:rPr lang="en-GB" sz="1800" dirty="0">
                <a:solidFill>
                  <a:srgbClr val="FFFFFF"/>
                </a:solidFill>
                <a:latin typeface="Trebuchet MS" charset="0"/>
              </a:rPr>
              <a:t>and to </a:t>
            </a:r>
            <a:r>
              <a:rPr lang="en-GB" sz="1800" i="1" dirty="0">
                <a:solidFill>
                  <a:srgbClr val="FFFFFF"/>
                </a:solidFill>
                <a:latin typeface="Trebuchet MS" charset="0"/>
              </a:rPr>
              <a:t>problem solve </a:t>
            </a:r>
            <a:r>
              <a:rPr lang="en-GB" sz="1800" dirty="0">
                <a:solidFill>
                  <a:srgbClr val="FFFFFF"/>
                </a:solidFill>
                <a:latin typeface="Trebuchet MS" charset="0"/>
              </a:rPr>
              <a:t>by following lines of enquiry.  </a:t>
            </a:r>
          </a:p>
          <a:p>
            <a:pPr indent="0">
              <a:buFont typeface="Georgia" charset="0"/>
              <a:buNone/>
              <a:defRPr/>
            </a:pPr>
            <a:endParaRPr lang="en-GB" sz="1800" dirty="0">
              <a:solidFill>
                <a:srgbClr val="FFFFFF"/>
              </a:solidFill>
              <a:latin typeface="Trebuchet MS" charset="0"/>
            </a:endParaRPr>
          </a:p>
          <a:p>
            <a:pPr indent="0">
              <a:buFont typeface="Georgia" charset="0"/>
              <a:buNone/>
              <a:defRPr/>
            </a:pPr>
            <a:r>
              <a:rPr lang="en-GB" sz="1800" dirty="0">
                <a:solidFill>
                  <a:srgbClr val="FFFFFF"/>
                </a:solidFill>
                <a:latin typeface="Trebuchet MS" charset="0"/>
              </a:rPr>
              <a:t>*The main strands of Maths:</a:t>
            </a:r>
          </a:p>
          <a:p>
            <a:pPr indent="0">
              <a:buFont typeface="Georgia" charset="0"/>
              <a:buNone/>
              <a:defRPr/>
            </a:pPr>
            <a:r>
              <a:rPr lang="en-GB" sz="1800" dirty="0">
                <a:solidFill>
                  <a:srgbClr val="FFCC00"/>
                </a:solidFill>
                <a:latin typeface="Trebuchet MS" charset="0"/>
              </a:rPr>
              <a:t>-Number </a:t>
            </a:r>
          </a:p>
          <a:p>
            <a:pPr indent="0">
              <a:buFont typeface="Georgia" charset="0"/>
              <a:buNone/>
              <a:defRPr/>
            </a:pPr>
            <a:r>
              <a:rPr lang="en-GB" sz="1800" dirty="0">
                <a:solidFill>
                  <a:srgbClr val="FFCC00"/>
                </a:solidFill>
                <a:latin typeface="Trebuchet MS" charset="0"/>
              </a:rPr>
              <a:t>(including FDP, Algebra and Ratio/Proportion)</a:t>
            </a:r>
          </a:p>
          <a:p>
            <a:pPr indent="0">
              <a:buFont typeface="Georgia" charset="0"/>
              <a:buNone/>
              <a:defRPr/>
            </a:pPr>
            <a:r>
              <a:rPr lang="en-GB" sz="1800" dirty="0">
                <a:solidFill>
                  <a:srgbClr val="FFCC00"/>
                </a:solidFill>
                <a:latin typeface="Trebuchet MS" charset="0"/>
              </a:rPr>
              <a:t>-Measurement</a:t>
            </a:r>
          </a:p>
          <a:p>
            <a:pPr indent="0">
              <a:buFont typeface="Georgia" charset="0"/>
              <a:buNone/>
              <a:defRPr/>
            </a:pPr>
            <a:r>
              <a:rPr lang="en-GB" sz="1800" dirty="0">
                <a:solidFill>
                  <a:srgbClr val="FFCC00"/>
                </a:solidFill>
                <a:latin typeface="Trebuchet MS" charset="0"/>
              </a:rPr>
              <a:t>-Geometry </a:t>
            </a:r>
          </a:p>
          <a:p>
            <a:pPr indent="0">
              <a:buFont typeface="Georgia" charset="0"/>
              <a:buNone/>
              <a:defRPr/>
            </a:pPr>
            <a:r>
              <a:rPr lang="en-GB" sz="1800" dirty="0">
                <a:solidFill>
                  <a:srgbClr val="FFCC00"/>
                </a:solidFill>
                <a:latin typeface="Trebuchet MS" charset="0"/>
              </a:rPr>
              <a:t>-Statistics</a:t>
            </a:r>
          </a:p>
          <a:p>
            <a:pPr indent="0">
              <a:buNone/>
              <a:defRPr/>
            </a:pPr>
            <a:r>
              <a:rPr lang="en-GB" sz="1800" dirty="0">
                <a:solidFill>
                  <a:srgbClr val="FFFFFF"/>
                </a:solidFill>
                <a:latin typeface="Trebuchet MS" charset="0"/>
              </a:rPr>
              <a:t>*These objectives must be met in order for a child to be at the ‘Expected Standard’</a:t>
            </a:r>
            <a:endParaRPr lang="en-GB" sz="1800" dirty="0">
              <a:solidFill>
                <a:srgbClr val="FFCC00"/>
              </a:solidFill>
              <a:latin typeface="Trebuchet MS" charset="0"/>
            </a:endParaRPr>
          </a:p>
          <a:p>
            <a:pPr indent="0">
              <a:buFont typeface="Georgia" charset="0"/>
              <a:buNone/>
              <a:defRPr/>
            </a:pPr>
            <a:endParaRPr lang="en-GB" sz="1800" dirty="0">
              <a:solidFill>
                <a:srgbClr val="FFCC00"/>
              </a:solidFill>
              <a:latin typeface="Trebuchet MS" charset="0"/>
            </a:endParaRPr>
          </a:p>
        </p:txBody>
      </p:sp>
      <p:pic>
        <p:nvPicPr>
          <p:cNvPr id="4" name="Picture 3"/>
          <p:cNvPicPr>
            <a:picLocks noChangeAspect="1"/>
          </p:cNvPicPr>
          <p:nvPr/>
        </p:nvPicPr>
        <p:blipFill>
          <a:blip r:embed="rId2"/>
          <a:stretch>
            <a:fillRect/>
          </a:stretch>
        </p:blipFill>
        <p:spPr>
          <a:xfrm rot="164712">
            <a:off x="5680446" y="2131240"/>
            <a:ext cx="3036170" cy="4036840"/>
          </a:xfrm>
          <a:prstGeom prst="rect">
            <a:avLst/>
          </a:prstGeom>
        </p:spPr>
      </p:pic>
      <p:sp>
        <p:nvSpPr>
          <p:cNvPr id="7" name="TextBox 6">
            <a:extLst>
              <a:ext uri="{FF2B5EF4-FFF2-40B4-BE49-F238E27FC236}">
                <a16:creationId xmlns:a16="http://schemas.microsoft.com/office/drawing/2014/main" id="{1386A1F3-343A-4096-BA98-F4557F5AB72B}"/>
              </a:ext>
            </a:extLst>
          </p:cNvPr>
          <p:cNvSpPr txBox="1"/>
          <p:nvPr/>
        </p:nvSpPr>
        <p:spPr>
          <a:xfrm>
            <a:off x="8615287" y="6530860"/>
            <a:ext cx="580020" cy="276999"/>
          </a:xfrm>
          <a:prstGeom prst="rect">
            <a:avLst/>
          </a:prstGeom>
          <a:noFill/>
        </p:spPr>
        <p:txBody>
          <a:bodyPr wrap="square" rtlCol="0">
            <a:spAutoFit/>
          </a:bodyPr>
          <a:lstStyle/>
          <a:p>
            <a:r>
              <a:rPr lang="en-GB" sz="1200" b="1" dirty="0">
                <a:solidFill>
                  <a:srgbClr val="FF0000"/>
                </a:solidFill>
              </a:rPr>
              <a:t>LS</a:t>
            </a:r>
          </a:p>
        </p:txBody>
      </p:sp>
      <p:sp>
        <p:nvSpPr>
          <p:cNvPr id="8" name="Rectangle 2">
            <a:extLst>
              <a:ext uri="{FF2B5EF4-FFF2-40B4-BE49-F238E27FC236}">
                <a16:creationId xmlns:a16="http://schemas.microsoft.com/office/drawing/2014/main" id="{AD19B4B8-9359-BEEF-9E89-0043A250174A}"/>
              </a:ext>
            </a:extLst>
          </p:cNvPr>
          <p:cNvSpPr txBox="1">
            <a:spLocks noChangeArrowheads="1"/>
          </p:cNvSpPr>
          <p:nvPr/>
        </p:nvSpPr>
        <p:spPr bwMode="auto">
          <a:xfrm>
            <a:off x="299491" y="116186"/>
            <a:ext cx="8280400" cy="792162"/>
          </a:xfrm>
          <a:prstGeom prst="rect">
            <a:avLst/>
          </a:prstGeom>
          <a:ln w="38100" cap="flat" cmpd="sng" algn="ctr">
            <a:solidFill>
              <a:schemeClr val="accent1">
                <a:shade val="75000"/>
                <a:satMod val="125000"/>
                <a:lumMod val="75000"/>
              </a:schemeClr>
            </a:solidFill>
            <a:prstDash val="solid"/>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lvl1pPr marL="319088" indent="-319088" algn="r" rtl="0" eaLnBrk="0" fontAlgn="base" hangingPunct="0">
              <a:spcBef>
                <a:spcPct val="0"/>
              </a:spcBef>
              <a:spcAft>
                <a:spcPct val="0"/>
              </a:spcAft>
              <a:buClr>
                <a:srgbClr val="C3260C"/>
              </a:buClr>
              <a:buSzPct val="128000"/>
              <a:buFont typeface="Georgia" charset="0"/>
              <a:buChar char="*"/>
              <a:defRPr sz="4600" b="1" kern="1200">
                <a:solidFill>
                  <a:schemeClr val="dk1"/>
                </a:solidFill>
                <a:effectLst>
                  <a:reflection blurRad="6350" stA="55000" endA="300" endPos="45500" dir="5400000" sy="-100000" algn="bl" rotWithShape="0"/>
                </a:effectLst>
                <a:latin typeface="+mn-lt"/>
                <a:ea typeface="+mn-ea"/>
                <a:cs typeface="+mn-cs"/>
              </a:defRPr>
            </a:lvl1pPr>
            <a:lvl2pPr marL="319088" indent="-319088" algn="r" rtl="0" eaLnBrk="0" fontAlgn="base" hangingPunct="0">
              <a:spcBef>
                <a:spcPct val="0"/>
              </a:spcBef>
              <a:spcAft>
                <a:spcPct val="0"/>
              </a:spcAft>
              <a:buClr>
                <a:srgbClr val="C3260C"/>
              </a:buClr>
              <a:buSzPct val="128000"/>
              <a:buFont typeface="Georgia" charset="0"/>
              <a:buChar char="*"/>
              <a:defRPr sz="4600" b="1">
                <a:solidFill>
                  <a:schemeClr val="dk1"/>
                </a:solidFill>
                <a:latin typeface="+mn-lt"/>
                <a:ea typeface="+mn-ea"/>
                <a:cs typeface="+mn-cs"/>
              </a:defRPr>
            </a:lvl2pPr>
            <a:lvl3pPr marL="319088" indent="-319088" algn="r" rtl="0" eaLnBrk="0" fontAlgn="base" hangingPunct="0">
              <a:spcBef>
                <a:spcPct val="0"/>
              </a:spcBef>
              <a:spcAft>
                <a:spcPct val="0"/>
              </a:spcAft>
              <a:buClr>
                <a:srgbClr val="C3260C"/>
              </a:buClr>
              <a:buSzPct val="128000"/>
              <a:buFont typeface="Georgia" charset="0"/>
              <a:buChar char="*"/>
              <a:defRPr sz="4600" b="1">
                <a:solidFill>
                  <a:schemeClr val="dk1"/>
                </a:solidFill>
                <a:latin typeface="+mn-lt"/>
                <a:ea typeface="+mn-ea"/>
                <a:cs typeface="+mn-cs"/>
              </a:defRPr>
            </a:lvl3pPr>
            <a:lvl4pPr marL="319088" indent="-319088" algn="r" rtl="0" eaLnBrk="0" fontAlgn="base" hangingPunct="0">
              <a:spcBef>
                <a:spcPct val="0"/>
              </a:spcBef>
              <a:spcAft>
                <a:spcPct val="0"/>
              </a:spcAft>
              <a:buClr>
                <a:srgbClr val="C3260C"/>
              </a:buClr>
              <a:buSzPct val="128000"/>
              <a:buFont typeface="Georgia" charset="0"/>
              <a:buChar char="*"/>
              <a:defRPr sz="4600" b="1">
                <a:solidFill>
                  <a:schemeClr val="dk1"/>
                </a:solidFill>
                <a:latin typeface="+mn-lt"/>
                <a:ea typeface="+mn-ea"/>
                <a:cs typeface="+mn-cs"/>
              </a:defRPr>
            </a:lvl4pPr>
            <a:lvl5pPr marL="319088" indent="-319088" algn="r" rtl="0" eaLnBrk="0" fontAlgn="base" hangingPunct="0">
              <a:spcBef>
                <a:spcPct val="0"/>
              </a:spcBef>
              <a:spcAft>
                <a:spcPct val="0"/>
              </a:spcAft>
              <a:buClr>
                <a:srgbClr val="C3260C"/>
              </a:buClr>
              <a:buSzPct val="128000"/>
              <a:buFont typeface="Georgia" charset="0"/>
              <a:buChar char="*"/>
              <a:defRPr sz="4600" b="1">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indent="0" algn="l">
              <a:buFont typeface="Georgia" charset="0"/>
              <a:buNone/>
              <a:defRPr/>
            </a:pPr>
            <a:r>
              <a:rPr lang="en-GB" sz="3600" dirty="0">
                <a:solidFill>
                  <a:srgbClr val="31489F"/>
                </a:solidFill>
                <a:effectLst/>
                <a:latin typeface="Trebuchet MS" charset="0"/>
                <a:ea typeface="ＭＳ Ｐゴシック" charset="0"/>
                <a:cs typeface="ＭＳ Ｐゴシック" charset="0"/>
              </a:rPr>
              <a:t>Curriculum in Y6						</a:t>
            </a:r>
            <a:endParaRPr lang="en-GB" sz="3600" dirty="0">
              <a:solidFill>
                <a:schemeClr val="accent1">
                  <a:lumMod val="75000"/>
                </a:schemeClr>
              </a:solidFill>
              <a:effectLst/>
            </a:endParaRPr>
          </a:p>
        </p:txBody>
      </p:sp>
      <p:pic>
        <p:nvPicPr>
          <p:cNvPr id="10" name="Picture 9">
            <a:extLst>
              <a:ext uri="{FF2B5EF4-FFF2-40B4-BE49-F238E27FC236}">
                <a16:creationId xmlns:a16="http://schemas.microsoft.com/office/drawing/2014/main" id="{0FD488B5-AB5A-C9BC-DC17-04172DEDF9D6}"/>
              </a:ext>
            </a:extLst>
          </p:cNvPr>
          <p:cNvPicPr>
            <a:picLocks noChangeAspect="1"/>
          </p:cNvPicPr>
          <p:nvPr/>
        </p:nvPicPr>
        <p:blipFill>
          <a:blip r:embed="rId3"/>
          <a:stretch>
            <a:fillRect/>
          </a:stretch>
        </p:blipFill>
        <p:spPr>
          <a:xfrm>
            <a:off x="5485543" y="785100"/>
            <a:ext cx="3338353" cy="1689720"/>
          </a:xfrm>
          <a:prstGeom prst="rect">
            <a:avLst/>
          </a:prstGeom>
        </p:spPr>
      </p:pic>
      <p:pic>
        <p:nvPicPr>
          <p:cNvPr id="12" name="Picture 11">
            <a:extLst>
              <a:ext uri="{FF2B5EF4-FFF2-40B4-BE49-F238E27FC236}">
                <a16:creationId xmlns:a16="http://schemas.microsoft.com/office/drawing/2014/main" id="{BCE679A0-74E7-95DF-3757-6E2A54D4A38C}"/>
              </a:ext>
            </a:extLst>
          </p:cNvPr>
          <p:cNvPicPr>
            <a:picLocks noChangeAspect="1"/>
          </p:cNvPicPr>
          <p:nvPr/>
        </p:nvPicPr>
        <p:blipFill>
          <a:blip r:embed="rId4"/>
          <a:stretch>
            <a:fillRect/>
          </a:stretch>
        </p:blipFill>
        <p:spPr>
          <a:xfrm>
            <a:off x="5220072" y="3651375"/>
            <a:ext cx="2736304" cy="2648414"/>
          </a:xfrm>
          <a:prstGeom prst="rect">
            <a:avLst/>
          </a:prstGeom>
        </p:spPr>
      </p:pic>
    </p:spTree>
    <p:extLst>
      <p:ext uri="{BB962C8B-B14F-4D97-AF65-F5344CB8AC3E}">
        <p14:creationId xmlns:p14="http://schemas.microsoft.com/office/powerpoint/2010/main" val="394158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20910" y="1005292"/>
            <a:ext cx="7544196"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31489F"/>
                </a:solidFill>
                <a:effectLst/>
                <a:latin typeface="Trebuchet MS" charset="0"/>
                <a:ea typeface="ＭＳ Ｐゴシック" charset="0"/>
                <a:cs typeface="ＭＳ Ｐゴシック" charset="0"/>
              </a:rPr>
              <a:t>Age-Related Expectations </a:t>
            </a:r>
            <a:r>
              <a:rPr lang="en-GB" sz="2800" dirty="0">
                <a:solidFill>
                  <a:srgbClr val="FF0000"/>
                </a:solidFill>
                <a:effectLst/>
                <a:latin typeface="Trebuchet MS" charset="0"/>
                <a:ea typeface="ＭＳ Ｐゴシック" charset="0"/>
                <a:cs typeface="ＭＳ Ｐゴシック" charset="0"/>
              </a:rPr>
              <a:t>Maths</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107504" y="1988840"/>
            <a:ext cx="8856984" cy="4680520"/>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a:p>
            <a:pPr indent="0">
              <a:buFont typeface="Georgia" charset="0"/>
              <a:buNone/>
              <a:defRPr/>
            </a:pPr>
            <a:r>
              <a:rPr lang="en-GB" sz="1800" b="1" u="sng" dirty="0">
                <a:solidFill>
                  <a:srgbClr val="FFCC00"/>
                </a:solidFill>
                <a:latin typeface="Trebuchet MS" charset="0"/>
              </a:rPr>
              <a:t>National Curriculum: Maths</a:t>
            </a:r>
          </a:p>
          <a:p>
            <a:pPr indent="0">
              <a:buFont typeface="Georgia" charset="0"/>
              <a:buNone/>
              <a:defRPr/>
            </a:pPr>
            <a:r>
              <a:rPr lang="en-GB" sz="1800" dirty="0">
                <a:solidFill>
                  <a:srgbClr val="FFFFFF"/>
                </a:solidFill>
                <a:latin typeface="Trebuchet MS" charset="0"/>
              </a:rPr>
              <a:t>*Another expectation of Year 6 is that pupils </a:t>
            </a:r>
          </a:p>
          <a:p>
            <a:pPr indent="0">
              <a:buFont typeface="Georgia" charset="0"/>
              <a:buNone/>
              <a:defRPr/>
            </a:pPr>
            <a:r>
              <a:rPr lang="en-GB" sz="1800" dirty="0">
                <a:solidFill>
                  <a:srgbClr val="FFFFFF"/>
                </a:solidFill>
                <a:latin typeface="Trebuchet MS" charset="0"/>
              </a:rPr>
              <a:t>study arithmetic which demands secure written</a:t>
            </a:r>
          </a:p>
          <a:p>
            <a:pPr indent="0">
              <a:buFont typeface="Georgia" charset="0"/>
              <a:buNone/>
              <a:defRPr/>
            </a:pPr>
            <a:r>
              <a:rPr lang="en-GB" sz="1800" dirty="0">
                <a:solidFill>
                  <a:srgbClr val="FFFFFF"/>
                </a:solidFill>
                <a:latin typeface="Trebuchet MS" charset="0"/>
              </a:rPr>
              <a:t>and mental methods of calculation.  </a:t>
            </a:r>
          </a:p>
          <a:p>
            <a:pPr indent="0">
              <a:buFont typeface="Georgia" charset="0"/>
              <a:buNone/>
              <a:defRPr/>
            </a:pPr>
            <a:endParaRPr lang="en-GB" sz="1800" dirty="0">
              <a:solidFill>
                <a:srgbClr val="FFFFFF"/>
              </a:solidFill>
              <a:latin typeface="Trebuchet MS" charset="0"/>
            </a:endParaRPr>
          </a:p>
          <a:p>
            <a:pPr indent="0">
              <a:buNone/>
              <a:defRPr/>
            </a:pPr>
            <a:r>
              <a:rPr lang="en-GB" sz="1800" dirty="0">
                <a:solidFill>
                  <a:srgbClr val="FFFFFF"/>
                </a:solidFill>
                <a:latin typeface="Trebuchet MS" charset="0"/>
              </a:rPr>
              <a:t>*At Elmlea, we practise short, weekly bursts of </a:t>
            </a:r>
          </a:p>
          <a:p>
            <a:pPr indent="0">
              <a:buNone/>
              <a:defRPr/>
            </a:pPr>
            <a:r>
              <a:rPr lang="en-GB" sz="1800" dirty="0">
                <a:solidFill>
                  <a:srgbClr val="FFFFFF"/>
                </a:solidFill>
                <a:latin typeface="Trebuchet MS" charset="0"/>
              </a:rPr>
              <a:t>arithmetic, to help pupils to develop their speed and </a:t>
            </a:r>
          </a:p>
          <a:p>
            <a:pPr indent="0">
              <a:buNone/>
              <a:defRPr/>
            </a:pPr>
            <a:r>
              <a:rPr lang="en-GB" sz="1800" dirty="0">
                <a:solidFill>
                  <a:srgbClr val="FFFFFF"/>
                </a:solidFill>
                <a:latin typeface="Trebuchet MS" charset="0"/>
              </a:rPr>
              <a:t>accuracy but to also familiarise  them with the </a:t>
            </a:r>
          </a:p>
          <a:p>
            <a:pPr indent="0">
              <a:buNone/>
              <a:defRPr/>
            </a:pPr>
            <a:r>
              <a:rPr lang="en-GB" sz="1800" dirty="0">
                <a:solidFill>
                  <a:srgbClr val="FFFFFF"/>
                </a:solidFill>
                <a:latin typeface="Trebuchet MS" charset="0"/>
              </a:rPr>
              <a:t>format of the test. </a:t>
            </a:r>
          </a:p>
          <a:p>
            <a:pPr indent="0">
              <a:buFont typeface="Georgia" charset="0"/>
              <a:buNone/>
              <a:defRPr/>
            </a:pPr>
            <a:endParaRPr lang="en-GB" sz="1800" dirty="0">
              <a:solidFill>
                <a:srgbClr val="FFFFFF"/>
              </a:solidFill>
              <a:latin typeface="Trebuchet MS" charset="0"/>
            </a:endParaRPr>
          </a:p>
          <a:p>
            <a:pPr indent="0">
              <a:buFont typeface="Georgia" charset="0"/>
              <a:buNone/>
              <a:defRPr/>
            </a:pPr>
            <a:r>
              <a:rPr lang="en-GB" sz="1800" dirty="0">
                <a:solidFill>
                  <a:srgbClr val="FFCC00"/>
                </a:solidFill>
                <a:latin typeface="Trebuchet MS" charset="0"/>
              </a:rPr>
              <a:t>*See Collins KS2 Arithmetic SATS Question Book</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2120" y="2132856"/>
            <a:ext cx="3598182"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a:extLst>
              <a:ext uri="{FF2B5EF4-FFF2-40B4-BE49-F238E27FC236}">
                <a16:creationId xmlns:a16="http://schemas.microsoft.com/office/drawing/2014/main" id="{2B3C158F-6DC1-48E5-BA09-B76273223DEF}"/>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LS</a:t>
            </a:r>
          </a:p>
        </p:txBody>
      </p:sp>
      <p:pic>
        <p:nvPicPr>
          <p:cNvPr id="4" name="Picture 3">
            <a:extLst>
              <a:ext uri="{FF2B5EF4-FFF2-40B4-BE49-F238E27FC236}">
                <a16:creationId xmlns:a16="http://schemas.microsoft.com/office/drawing/2014/main" id="{C1BA59CF-49BA-E364-1B62-3C804932D0DD}"/>
              </a:ext>
            </a:extLst>
          </p:cNvPr>
          <p:cNvPicPr>
            <a:picLocks noChangeAspect="1"/>
          </p:cNvPicPr>
          <p:nvPr/>
        </p:nvPicPr>
        <p:blipFill>
          <a:blip r:embed="rId3"/>
          <a:stretch>
            <a:fillRect/>
          </a:stretch>
        </p:blipFill>
        <p:spPr>
          <a:xfrm>
            <a:off x="5783810" y="155937"/>
            <a:ext cx="3334801" cy="1688738"/>
          </a:xfrm>
          <a:prstGeom prst="rect">
            <a:avLst/>
          </a:prstGeom>
        </p:spPr>
      </p:pic>
    </p:spTree>
    <p:extLst>
      <p:ext uri="{BB962C8B-B14F-4D97-AF65-F5344CB8AC3E}">
        <p14:creationId xmlns:p14="http://schemas.microsoft.com/office/powerpoint/2010/main" val="351924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107504" y="1988840"/>
            <a:ext cx="8928992" cy="4752528"/>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a:p>
            <a:pPr indent="0">
              <a:buFont typeface="Georgia" charset="0"/>
              <a:buNone/>
              <a:defRPr/>
            </a:pPr>
            <a:r>
              <a:rPr lang="en-GB" sz="1800" b="1" u="sng" dirty="0">
                <a:solidFill>
                  <a:srgbClr val="FFCC00"/>
                </a:solidFill>
                <a:latin typeface="Trebuchet MS" charset="0"/>
              </a:rPr>
              <a:t>Resource for Rapid Recall:</a:t>
            </a:r>
          </a:p>
          <a:p>
            <a:pPr indent="0">
              <a:buFont typeface="Georgia" charset="0"/>
              <a:buNone/>
              <a:defRPr/>
            </a:pPr>
            <a:r>
              <a:rPr lang="en-GB" sz="1600" dirty="0">
                <a:solidFill>
                  <a:srgbClr val="FFFFFF"/>
                </a:solidFill>
                <a:latin typeface="Trebuchet MS" charset="0"/>
              </a:rPr>
              <a:t>*We continue to use ‘Times Table Rockstars’ to support rapid recall of multiplication and division facts. Please ensure pupils are using this website at home.</a:t>
            </a: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CC00"/>
              </a:solidFill>
              <a:latin typeface="Trebuchet MS" charset="0"/>
            </a:endParaRPr>
          </a:p>
          <a:p>
            <a:pPr indent="0">
              <a:buFont typeface="Georgia" charset="0"/>
              <a:buNone/>
              <a:defRPr/>
            </a:pPr>
            <a:endParaRPr lang="en-GB" sz="1800" dirty="0">
              <a:solidFill>
                <a:srgbClr val="FFCC00"/>
              </a:solidFill>
              <a:latin typeface="Trebuchet MS" charset="0"/>
            </a:endParaRPr>
          </a:p>
          <a:p>
            <a:pPr indent="0">
              <a:buFont typeface="Georgia" charset="0"/>
              <a:buNone/>
              <a:defRPr/>
            </a:pPr>
            <a:r>
              <a:rPr lang="en-GB" sz="1600" dirty="0">
                <a:solidFill>
                  <a:srgbClr val="FF0000"/>
                </a:solidFill>
                <a:latin typeface="Trebuchet MS" charset="0"/>
              </a:rPr>
              <a:t>*See Parent Information Guide on TTRs website </a:t>
            </a:r>
          </a:p>
        </p:txBody>
      </p:sp>
      <p:pic>
        <p:nvPicPr>
          <p:cNvPr id="8" name="Picture 7"/>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8104" y="3284984"/>
            <a:ext cx="3384376" cy="1789624"/>
          </a:xfrm>
          <a:prstGeom prst="rect">
            <a:avLst/>
          </a:prstGeom>
          <a:noFill/>
          <a:ln>
            <a:noFill/>
          </a:ln>
        </p:spPr>
      </p:pic>
      <p:pic>
        <p:nvPicPr>
          <p:cNvPr id="9" name="Picture 8"/>
          <p:cNvPicPr>
            <a:picLocks noChangeAspect="1"/>
          </p:cNvPicPr>
          <p:nvPr/>
        </p:nvPicPr>
        <p:blipFill>
          <a:blip r:embed="rId3"/>
          <a:stretch>
            <a:fillRect/>
          </a:stretch>
        </p:blipFill>
        <p:spPr>
          <a:xfrm>
            <a:off x="2389765" y="3246216"/>
            <a:ext cx="2521241" cy="1704001"/>
          </a:xfrm>
          <a:prstGeom prst="rect">
            <a:avLst/>
          </a:prstGeom>
        </p:spPr>
      </p:pic>
      <p:pic>
        <p:nvPicPr>
          <p:cNvPr id="10" name="Picture 9"/>
          <p:cNvPicPr>
            <a:picLocks noChangeAspect="1"/>
          </p:cNvPicPr>
          <p:nvPr/>
        </p:nvPicPr>
        <p:blipFill>
          <a:blip r:embed="rId4"/>
          <a:stretch>
            <a:fillRect/>
          </a:stretch>
        </p:blipFill>
        <p:spPr>
          <a:xfrm>
            <a:off x="971600" y="3284984"/>
            <a:ext cx="1080120" cy="1530170"/>
          </a:xfrm>
          <a:prstGeom prst="rect">
            <a:avLst/>
          </a:prstGeom>
        </p:spPr>
      </p:pic>
      <p:pic>
        <p:nvPicPr>
          <p:cNvPr id="11" name="Picture 10"/>
          <p:cNvPicPr>
            <a:picLocks noChangeAspect="1"/>
          </p:cNvPicPr>
          <p:nvPr/>
        </p:nvPicPr>
        <p:blipFill>
          <a:blip r:embed="rId5"/>
          <a:stretch>
            <a:fillRect/>
          </a:stretch>
        </p:blipFill>
        <p:spPr>
          <a:xfrm rot="387646">
            <a:off x="1763688" y="4559417"/>
            <a:ext cx="576064" cy="806884"/>
          </a:xfrm>
          <a:prstGeom prst="rect">
            <a:avLst/>
          </a:prstGeom>
        </p:spPr>
      </p:pic>
      <p:pic>
        <p:nvPicPr>
          <p:cNvPr id="12" name="Picture 11"/>
          <p:cNvPicPr>
            <a:picLocks noChangeAspect="1"/>
          </p:cNvPicPr>
          <p:nvPr/>
        </p:nvPicPr>
        <p:blipFill>
          <a:blip r:embed="rId6"/>
          <a:stretch>
            <a:fillRect/>
          </a:stretch>
        </p:blipFill>
        <p:spPr>
          <a:xfrm>
            <a:off x="5868144" y="4499219"/>
            <a:ext cx="1224136" cy="675631"/>
          </a:xfrm>
          <a:prstGeom prst="rect">
            <a:avLst/>
          </a:prstGeom>
        </p:spPr>
      </p:pic>
      <p:sp>
        <p:nvSpPr>
          <p:cNvPr id="13" name="Text Box 10"/>
          <p:cNvSpPr txBox="1">
            <a:spLocks noChangeArrowheads="1"/>
          </p:cNvSpPr>
          <p:nvPr/>
        </p:nvSpPr>
        <p:spPr bwMode="auto">
          <a:xfrm>
            <a:off x="7466170" y="4442042"/>
            <a:ext cx="1440160" cy="954107"/>
          </a:xfrm>
          <a:prstGeom prst="rect">
            <a:avLst/>
          </a:prstGeom>
          <a:solidFill>
            <a:schemeClr val="bg1"/>
          </a:solidFill>
          <a:ln w="19050" cmpd="sng">
            <a:solidFill>
              <a:schemeClr val="accent1">
                <a:lumMod val="50000"/>
              </a:schemeClr>
            </a:solidFill>
            <a:miter lim="800000"/>
            <a:headEnd/>
            <a:tailEnd/>
          </a:ln>
          <a:effectLst/>
        </p:spPr>
        <p:txBody>
          <a:bodyPr wrap="square">
            <a:spAutoFit/>
          </a:bodyPr>
          <a:lstStyle>
            <a:lvl1pPr>
              <a:defRPr>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a:solidFill>
                  <a:schemeClr val="tx1"/>
                </a:solidFill>
                <a:latin typeface="Tahoma" charset="0"/>
                <a:ea typeface="MS PGothic" charset="0"/>
                <a:cs typeface="MS PGothic" charset="0"/>
              </a:defRPr>
            </a:lvl3pPr>
            <a:lvl4pPr marL="1600200" indent="-228600">
              <a:defRPr>
                <a:solidFill>
                  <a:schemeClr val="tx1"/>
                </a:solidFill>
                <a:latin typeface="Tahoma" charset="0"/>
                <a:ea typeface="MS PGothic" charset="0"/>
                <a:cs typeface="MS PGothic" charset="0"/>
              </a:defRPr>
            </a:lvl4pPr>
            <a:lvl5pPr marL="2057400" indent="-22860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spcBef>
                <a:spcPct val="50000"/>
              </a:spcBef>
              <a:defRPr/>
            </a:pPr>
            <a:r>
              <a:rPr lang="en-GB" sz="1400" b="1" dirty="0">
                <a:solidFill>
                  <a:srgbClr val="000090"/>
                </a:solidFill>
              </a:rPr>
              <a:t>Graphs to show performance and progress</a:t>
            </a:r>
          </a:p>
        </p:txBody>
      </p:sp>
      <p:sp>
        <p:nvSpPr>
          <p:cNvPr id="14" name="Text Box 10"/>
          <p:cNvSpPr txBox="1">
            <a:spLocks noChangeArrowheads="1"/>
          </p:cNvSpPr>
          <p:nvPr/>
        </p:nvSpPr>
        <p:spPr bwMode="auto">
          <a:xfrm>
            <a:off x="238865" y="5148294"/>
            <a:ext cx="1440160" cy="307777"/>
          </a:xfrm>
          <a:prstGeom prst="rect">
            <a:avLst/>
          </a:prstGeom>
          <a:solidFill>
            <a:schemeClr val="bg1"/>
          </a:solidFill>
          <a:ln w="19050" cmpd="sng">
            <a:solidFill>
              <a:schemeClr val="accent1">
                <a:lumMod val="50000"/>
              </a:schemeClr>
            </a:solidFill>
            <a:miter lim="800000"/>
            <a:headEnd/>
            <a:tailEnd/>
          </a:ln>
          <a:effectLst/>
        </p:spPr>
        <p:txBody>
          <a:bodyPr wrap="square">
            <a:spAutoFit/>
          </a:bodyPr>
          <a:lstStyle>
            <a:lvl1pPr>
              <a:defRPr>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a:solidFill>
                  <a:schemeClr val="tx1"/>
                </a:solidFill>
                <a:latin typeface="Tahoma" charset="0"/>
                <a:ea typeface="MS PGothic" charset="0"/>
                <a:cs typeface="MS PGothic" charset="0"/>
              </a:defRPr>
            </a:lvl3pPr>
            <a:lvl4pPr marL="1600200" indent="-228600">
              <a:defRPr>
                <a:solidFill>
                  <a:schemeClr val="tx1"/>
                </a:solidFill>
                <a:latin typeface="Tahoma" charset="0"/>
                <a:ea typeface="MS PGothic" charset="0"/>
                <a:cs typeface="MS PGothic" charset="0"/>
              </a:defRPr>
            </a:lvl4pPr>
            <a:lvl5pPr marL="2057400" indent="-22860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spcBef>
                <a:spcPct val="50000"/>
              </a:spcBef>
              <a:defRPr/>
            </a:pPr>
            <a:r>
              <a:rPr lang="en-GB" sz="1400" b="1" dirty="0">
                <a:solidFill>
                  <a:srgbClr val="000090"/>
                </a:solidFill>
              </a:rPr>
              <a:t>Solo practise</a:t>
            </a:r>
          </a:p>
        </p:txBody>
      </p:sp>
      <p:sp>
        <p:nvSpPr>
          <p:cNvPr id="15" name="Text Box 10"/>
          <p:cNvSpPr txBox="1">
            <a:spLocks noChangeArrowheads="1"/>
          </p:cNvSpPr>
          <p:nvPr/>
        </p:nvSpPr>
        <p:spPr bwMode="auto">
          <a:xfrm>
            <a:off x="204607" y="4528556"/>
            <a:ext cx="1468600" cy="523220"/>
          </a:xfrm>
          <a:prstGeom prst="rect">
            <a:avLst/>
          </a:prstGeom>
          <a:solidFill>
            <a:schemeClr val="bg1"/>
          </a:solidFill>
          <a:ln w="19050" cmpd="sng">
            <a:solidFill>
              <a:schemeClr val="accent1">
                <a:lumMod val="50000"/>
              </a:schemeClr>
            </a:solidFill>
            <a:miter lim="800000"/>
            <a:headEnd/>
            <a:tailEnd/>
          </a:ln>
          <a:effectLst/>
        </p:spPr>
        <p:txBody>
          <a:bodyPr wrap="square">
            <a:spAutoFit/>
          </a:bodyPr>
          <a:lstStyle>
            <a:lvl1pPr>
              <a:defRPr>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a:solidFill>
                  <a:schemeClr val="tx1"/>
                </a:solidFill>
                <a:latin typeface="Tahoma" charset="0"/>
                <a:ea typeface="MS PGothic" charset="0"/>
                <a:cs typeface="MS PGothic" charset="0"/>
              </a:defRPr>
            </a:lvl3pPr>
            <a:lvl4pPr marL="1600200" indent="-228600">
              <a:defRPr>
                <a:solidFill>
                  <a:schemeClr val="tx1"/>
                </a:solidFill>
                <a:latin typeface="Tahoma" charset="0"/>
                <a:ea typeface="MS PGothic" charset="0"/>
                <a:cs typeface="MS PGothic" charset="0"/>
              </a:defRPr>
            </a:lvl4pPr>
            <a:lvl5pPr marL="2057400" indent="-22860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spcBef>
                <a:spcPct val="50000"/>
              </a:spcBef>
              <a:defRPr/>
            </a:pPr>
            <a:r>
              <a:rPr lang="en-GB" sz="1400" b="1" dirty="0">
                <a:solidFill>
                  <a:srgbClr val="000090"/>
                </a:solidFill>
              </a:rPr>
              <a:t>Multi-player practise</a:t>
            </a:r>
          </a:p>
        </p:txBody>
      </p:sp>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05075" y="4484648"/>
            <a:ext cx="1959014" cy="1134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a:extLst>
              <a:ext uri="{FF2B5EF4-FFF2-40B4-BE49-F238E27FC236}">
                <a16:creationId xmlns:a16="http://schemas.microsoft.com/office/drawing/2014/main" id="{9B639D0A-C1AD-4D8D-B4F8-A8EE3DECFD10}"/>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LS</a:t>
            </a:r>
          </a:p>
        </p:txBody>
      </p:sp>
      <p:sp>
        <p:nvSpPr>
          <p:cNvPr id="5" name="Title 4">
            <a:extLst>
              <a:ext uri="{FF2B5EF4-FFF2-40B4-BE49-F238E27FC236}">
                <a16:creationId xmlns:a16="http://schemas.microsoft.com/office/drawing/2014/main" id="{4B26B555-86D8-1D04-E694-18DC867C425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28949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107504" y="1988840"/>
            <a:ext cx="8928992" cy="4680520"/>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r>
              <a:rPr lang="en-GB" sz="1800" b="1" u="sng" dirty="0">
                <a:solidFill>
                  <a:srgbClr val="FFCC00"/>
                </a:solidFill>
                <a:latin typeface="Trebuchet MS" charset="0"/>
              </a:rPr>
              <a:t>Developing Reasoning and Problem Solving:</a:t>
            </a:r>
          </a:p>
          <a:p>
            <a:pPr indent="0">
              <a:buNone/>
              <a:defRPr/>
            </a:pPr>
            <a:r>
              <a:rPr lang="en-GB" sz="1800" dirty="0">
                <a:solidFill>
                  <a:srgbClr val="FFFFFF"/>
                </a:solidFill>
                <a:latin typeface="Trebuchet MS" charset="0"/>
              </a:rPr>
              <a:t>*We ensure that our lessons offer opportunities to develop Mathematical fluency, before achieving mastery by applying their knowledge to reasoning or problem solving questions:  </a:t>
            </a: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FFFF"/>
              </a:solidFill>
              <a:latin typeface="Trebuchet MS" charset="0"/>
            </a:endParaRPr>
          </a:p>
          <a:p>
            <a:pPr indent="0">
              <a:buFont typeface="Georgia" charset="0"/>
              <a:buNone/>
              <a:defRPr/>
            </a:pPr>
            <a:endParaRPr lang="en-GB" sz="1800" dirty="0">
              <a:solidFill>
                <a:srgbClr val="FFCC00"/>
              </a:solidFill>
              <a:latin typeface="Trebuchet MS" charset="0"/>
            </a:endParaRPr>
          </a:p>
          <a:p>
            <a:pPr indent="0">
              <a:buFont typeface="Georgia" charset="0"/>
              <a:buNone/>
              <a:defRPr/>
            </a:pPr>
            <a:endParaRPr lang="en-GB" sz="1800" dirty="0">
              <a:solidFill>
                <a:srgbClr val="FFCC00"/>
              </a:solidFill>
              <a:latin typeface="Trebuchet MS" charset="0"/>
            </a:endParaRPr>
          </a:p>
          <a:p>
            <a:pPr indent="0">
              <a:buFont typeface="Georgia" charset="0"/>
              <a:buNone/>
              <a:defRPr/>
            </a:pPr>
            <a:endParaRPr lang="en-GB" sz="1800" dirty="0">
              <a:solidFill>
                <a:srgbClr val="FFCC00"/>
              </a:solidFill>
              <a:latin typeface="Trebuchet MS"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3284984"/>
            <a:ext cx="3203813"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12282" y="3088683"/>
            <a:ext cx="2736304" cy="34324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a:extLst>
              <a:ext uri="{FF2B5EF4-FFF2-40B4-BE49-F238E27FC236}">
                <a16:creationId xmlns:a16="http://schemas.microsoft.com/office/drawing/2014/main" id="{26257094-6CE9-4098-B960-65D021FF714E}"/>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LS</a:t>
            </a:r>
          </a:p>
        </p:txBody>
      </p:sp>
      <p:pic>
        <p:nvPicPr>
          <p:cNvPr id="4" name="Picture 3">
            <a:extLst>
              <a:ext uri="{FF2B5EF4-FFF2-40B4-BE49-F238E27FC236}">
                <a16:creationId xmlns:a16="http://schemas.microsoft.com/office/drawing/2014/main" id="{ED9C3F5F-E34F-40DD-B193-40A5FF6F72FF}"/>
              </a:ext>
            </a:extLst>
          </p:cNvPr>
          <p:cNvPicPr>
            <a:picLocks noChangeAspect="1"/>
          </p:cNvPicPr>
          <p:nvPr/>
        </p:nvPicPr>
        <p:blipFill>
          <a:blip r:embed="rId4"/>
          <a:stretch>
            <a:fillRect/>
          </a:stretch>
        </p:blipFill>
        <p:spPr>
          <a:xfrm>
            <a:off x="6366848" y="3031097"/>
            <a:ext cx="2525632" cy="3414542"/>
          </a:xfrm>
          <a:prstGeom prst="rect">
            <a:avLst/>
          </a:prstGeom>
        </p:spPr>
      </p:pic>
      <p:pic>
        <p:nvPicPr>
          <p:cNvPr id="7" name="Picture 6">
            <a:extLst>
              <a:ext uri="{FF2B5EF4-FFF2-40B4-BE49-F238E27FC236}">
                <a16:creationId xmlns:a16="http://schemas.microsoft.com/office/drawing/2014/main" id="{4DB505DF-A2D4-3570-BE2A-9FEDBAC2C6C7}"/>
              </a:ext>
            </a:extLst>
          </p:cNvPr>
          <p:cNvPicPr>
            <a:picLocks noChangeAspect="1"/>
          </p:cNvPicPr>
          <p:nvPr/>
        </p:nvPicPr>
        <p:blipFill>
          <a:blip r:embed="rId5"/>
          <a:stretch>
            <a:fillRect/>
          </a:stretch>
        </p:blipFill>
        <p:spPr>
          <a:xfrm>
            <a:off x="2913785" y="75999"/>
            <a:ext cx="3334801" cy="1688738"/>
          </a:xfrm>
          <a:prstGeom prst="rect">
            <a:avLst/>
          </a:prstGeom>
        </p:spPr>
      </p:pic>
    </p:spTree>
    <p:extLst>
      <p:ext uri="{BB962C8B-B14F-4D97-AF65-F5344CB8AC3E}">
        <p14:creationId xmlns:p14="http://schemas.microsoft.com/office/powerpoint/2010/main" val="230114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95288" y="1052513"/>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buNone/>
              <a:defRPr/>
            </a:pPr>
            <a:r>
              <a:rPr lang="en-GB" sz="2800" dirty="0">
                <a:solidFill>
                  <a:srgbClr val="31489F"/>
                </a:solidFill>
                <a:effectLst/>
                <a:latin typeface="Trebuchet MS" charset="0"/>
                <a:ea typeface="ＭＳ Ｐゴシック" charset="0"/>
                <a:cs typeface="ＭＳ Ｐゴシック" charset="0"/>
              </a:rPr>
              <a:t>Age-Related Expectations </a:t>
            </a:r>
            <a:r>
              <a:rPr lang="en-GB" sz="2800" dirty="0">
                <a:solidFill>
                  <a:srgbClr val="FF0000"/>
                </a:solidFill>
                <a:effectLst/>
                <a:latin typeface="Trebuchet MS" charset="0"/>
                <a:ea typeface="ＭＳ Ｐゴシック" charset="0"/>
                <a:cs typeface="ＭＳ Ｐゴシック" charset="0"/>
              </a:rPr>
              <a:t>English</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107504" y="1988840"/>
            <a:ext cx="8856984" cy="4680520"/>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a:p>
            <a:pPr indent="0">
              <a:buNone/>
              <a:defRPr/>
            </a:pPr>
            <a:r>
              <a:rPr lang="en-GB" sz="1800" b="1" u="sng" dirty="0">
                <a:solidFill>
                  <a:srgbClr val="FFCC00"/>
                </a:solidFill>
                <a:latin typeface="Trebuchet MS" charset="0"/>
              </a:rPr>
              <a:t>National Curriculum: English</a:t>
            </a:r>
          </a:p>
          <a:p>
            <a:pPr indent="0">
              <a:buFont typeface="Georgia" charset="0"/>
              <a:buNone/>
              <a:defRPr/>
            </a:pPr>
            <a:r>
              <a:rPr lang="en-GB" sz="1800" dirty="0">
                <a:solidFill>
                  <a:srgbClr val="FFFFFF"/>
                </a:solidFill>
                <a:latin typeface="Trebuchet MS" charset="0"/>
              </a:rPr>
              <a:t>English:</a:t>
            </a:r>
          </a:p>
          <a:p>
            <a:pPr indent="0">
              <a:buNone/>
              <a:defRPr/>
            </a:pPr>
            <a:r>
              <a:rPr lang="en-GB" sz="1800" dirty="0">
                <a:solidFill>
                  <a:srgbClr val="FFCC00"/>
                </a:solidFill>
                <a:latin typeface="Trebuchet MS" charset="0"/>
              </a:rPr>
              <a:t>-Reading</a:t>
            </a:r>
          </a:p>
          <a:p>
            <a:pPr indent="0">
              <a:buNone/>
              <a:defRPr/>
            </a:pPr>
            <a:r>
              <a:rPr lang="en-GB" sz="1800" dirty="0">
                <a:solidFill>
                  <a:srgbClr val="FFCC00"/>
                </a:solidFill>
                <a:latin typeface="Trebuchet MS" charset="0"/>
              </a:rPr>
              <a:t>-Writing Composition</a:t>
            </a:r>
          </a:p>
          <a:p>
            <a:pPr indent="0">
              <a:buFont typeface="Georgia" charset="0"/>
              <a:buNone/>
              <a:defRPr/>
            </a:pPr>
            <a:r>
              <a:rPr lang="en-GB" sz="1800" dirty="0">
                <a:solidFill>
                  <a:srgbClr val="FFCC00"/>
                </a:solidFill>
                <a:latin typeface="Trebuchet MS" charset="0"/>
              </a:rPr>
              <a:t>-Writing - Vocabulary, Grammar and Punctuation</a:t>
            </a:r>
          </a:p>
          <a:p>
            <a:pPr indent="0">
              <a:buFont typeface="Georgia" charset="0"/>
              <a:buNone/>
              <a:defRPr/>
            </a:pPr>
            <a:r>
              <a:rPr lang="en-GB" sz="1800" dirty="0">
                <a:solidFill>
                  <a:srgbClr val="FFCC00"/>
                </a:solidFill>
                <a:latin typeface="Trebuchet MS" charset="0"/>
              </a:rPr>
              <a:t>-Spelling</a:t>
            </a:r>
          </a:p>
          <a:p>
            <a:pPr indent="0">
              <a:buFont typeface="Georgia" charset="0"/>
              <a:buNone/>
              <a:defRPr/>
            </a:pPr>
            <a:r>
              <a:rPr lang="en-GB" sz="1800" dirty="0">
                <a:solidFill>
                  <a:srgbClr val="FFCC00"/>
                </a:solidFill>
                <a:latin typeface="Trebuchet MS" charset="0"/>
              </a:rPr>
              <a:t>-Handwriting</a:t>
            </a:r>
          </a:p>
          <a:p>
            <a:pPr indent="0">
              <a:buFont typeface="Georgia" charset="0"/>
              <a:buNone/>
              <a:defRPr/>
            </a:pPr>
            <a:endParaRPr lang="en-GB" sz="1800" dirty="0">
              <a:solidFill>
                <a:srgbClr val="FFCC00"/>
              </a:solidFill>
              <a:latin typeface="Trebuchet MS" charset="0"/>
            </a:endParaRPr>
          </a:p>
        </p:txBody>
      </p:sp>
      <p:pic>
        <p:nvPicPr>
          <p:cNvPr id="7" name="Picture 6"/>
          <p:cNvPicPr>
            <a:picLocks noChangeAspect="1"/>
          </p:cNvPicPr>
          <p:nvPr/>
        </p:nvPicPr>
        <p:blipFill>
          <a:blip r:embed="rId2"/>
          <a:stretch>
            <a:fillRect/>
          </a:stretch>
        </p:blipFill>
        <p:spPr>
          <a:xfrm rot="162091">
            <a:off x="5384988" y="2148363"/>
            <a:ext cx="3398721" cy="3038433"/>
          </a:xfrm>
          <a:prstGeom prst="rect">
            <a:avLst/>
          </a:prstGeom>
        </p:spPr>
      </p:pic>
      <p:pic>
        <p:nvPicPr>
          <p:cNvPr id="8" name="Picture 7"/>
          <p:cNvPicPr>
            <a:picLocks noChangeAspect="1"/>
          </p:cNvPicPr>
          <p:nvPr/>
        </p:nvPicPr>
        <p:blipFill>
          <a:blip r:embed="rId3"/>
          <a:stretch>
            <a:fillRect/>
          </a:stretch>
        </p:blipFill>
        <p:spPr>
          <a:xfrm rot="21259021">
            <a:off x="3065432" y="4576297"/>
            <a:ext cx="3347494" cy="1733609"/>
          </a:xfrm>
          <a:prstGeom prst="rect">
            <a:avLst/>
          </a:prstGeom>
        </p:spPr>
      </p:pic>
      <p:pic>
        <p:nvPicPr>
          <p:cNvPr id="9" name="Picture 8"/>
          <p:cNvPicPr>
            <a:picLocks noChangeAspect="1"/>
          </p:cNvPicPr>
          <p:nvPr/>
        </p:nvPicPr>
        <p:blipFill>
          <a:blip r:embed="rId4"/>
          <a:stretch>
            <a:fillRect/>
          </a:stretch>
        </p:blipFill>
        <p:spPr>
          <a:xfrm rot="276511">
            <a:off x="6104765" y="4337295"/>
            <a:ext cx="2968379" cy="1883209"/>
          </a:xfrm>
          <a:prstGeom prst="rect">
            <a:avLst/>
          </a:prstGeom>
        </p:spPr>
      </p:pic>
      <p:sp>
        <p:nvSpPr>
          <p:cNvPr id="10" name="TextBox 9">
            <a:extLst>
              <a:ext uri="{FF2B5EF4-FFF2-40B4-BE49-F238E27FC236}">
                <a16:creationId xmlns:a16="http://schemas.microsoft.com/office/drawing/2014/main" id="{D3C47190-9097-41B8-8388-D907A2766831}"/>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RL</a:t>
            </a:r>
          </a:p>
        </p:txBody>
      </p:sp>
    </p:spTree>
    <p:extLst>
      <p:ext uri="{BB962C8B-B14F-4D97-AF65-F5344CB8AC3E}">
        <p14:creationId xmlns:p14="http://schemas.microsoft.com/office/powerpoint/2010/main" val="142538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15208" y="319212"/>
            <a:ext cx="8316912" cy="792162"/>
          </a:xfrm>
          <a:ln w="28575">
            <a:solidFill>
              <a:srgbClr val="31489F"/>
            </a:solidFill>
          </a:ln>
        </p:spPr>
        <p:style>
          <a:lnRef idx="2">
            <a:schemeClr val="accent1"/>
          </a:lnRef>
          <a:fillRef idx="1">
            <a:schemeClr val="lt1"/>
          </a:fillRef>
          <a:effectRef idx="0">
            <a:schemeClr val="accent1"/>
          </a:effectRef>
          <a:fontRef idx="minor">
            <a:schemeClr val="dk1"/>
          </a:fontRef>
        </p:style>
        <p:txBody>
          <a:bodyPr wrap="square" numCol="1" compatLnSpc="1">
            <a:prstTxWarp prst="textNoShape">
              <a:avLst/>
            </a:prstTxWarp>
          </a:bodyPr>
          <a:lstStyle/>
          <a:p>
            <a:pPr marL="0" indent="0" algn="l">
              <a:buNone/>
              <a:defRPr/>
            </a:pPr>
            <a:r>
              <a:rPr lang="en-GB" sz="2800" dirty="0">
                <a:solidFill>
                  <a:srgbClr val="FF0000"/>
                </a:solidFill>
                <a:effectLst/>
                <a:latin typeface="Trebuchet MS" charset="0"/>
                <a:ea typeface="ＭＳ Ｐゴシック" charset="0"/>
                <a:cs typeface="ＭＳ Ｐゴシック" charset="0"/>
              </a:rPr>
              <a:t>READING</a:t>
            </a:r>
            <a:r>
              <a:rPr lang="en-GB" sz="4200" dirty="0">
                <a:solidFill>
                  <a:srgbClr val="31489F"/>
                </a:solidFill>
                <a:effectLst/>
                <a:latin typeface="Trebuchet MS" charset="0"/>
                <a:ea typeface="ＭＳ Ｐゴシック" charset="0"/>
                <a:cs typeface="ＭＳ Ｐゴシック" charset="0"/>
              </a:rPr>
              <a:t>					</a:t>
            </a:r>
          </a:p>
        </p:txBody>
      </p:sp>
      <p:sp>
        <p:nvSpPr>
          <p:cNvPr id="20482" name="Rectangle 3"/>
          <p:cNvSpPr>
            <a:spLocks noGrp="1"/>
          </p:cNvSpPr>
          <p:nvPr>
            <p:ph type="body" idx="4294967295"/>
          </p:nvPr>
        </p:nvSpPr>
        <p:spPr>
          <a:xfrm>
            <a:off x="121258" y="1280612"/>
            <a:ext cx="8856984" cy="5379013"/>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800" b="1" u="sng" dirty="0">
              <a:solidFill>
                <a:srgbClr val="FFCC00"/>
              </a:solidFill>
              <a:latin typeface="Trebuchet MS" charset="0"/>
            </a:endParaRPr>
          </a:p>
          <a:p>
            <a:pPr indent="0">
              <a:buFont typeface="Georgia" charset="0"/>
              <a:buNone/>
              <a:defRPr/>
            </a:pPr>
            <a:r>
              <a:rPr lang="en-GB" sz="1800" dirty="0">
                <a:solidFill>
                  <a:srgbClr val="FFFFFF"/>
                </a:solidFill>
                <a:latin typeface="Trebuchet MS" charset="0"/>
              </a:rPr>
              <a:t>*Children are expected to read a range of texts: fiction, non-fiction and poetry.</a:t>
            </a:r>
          </a:p>
          <a:p>
            <a:pPr indent="0">
              <a:buNone/>
              <a:defRPr/>
            </a:pPr>
            <a:r>
              <a:rPr lang="en-GB" sz="1800" dirty="0">
                <a:solidFill>
                  <a:srgbClr val="FFFFFF"/>
                </a:solidFill>
                <a:latin typeface="Trebuchet MS" charset="0"/>
              </a:rPr>
              <a:t>*Understand what they read by demonstrating literal </a:t>
            </a:r>
            <a:r>
              <a:rPr lang="en-GB" sz="1800" dirty="0">
                <a:solidFill>
                  <a:srgbClr val="FF0000"/>
                </a:solidFill>
                <a:latin typeface="Trebuchet MS" charset="0"/>
              </a:rPr>
              <a:t>retrieval</a:t>
            </a:r>
            <a:r>
              <a:rPr lang="en-GB" sz="1800" dirty="0">
                <a:solidFill>
                  <a:srgbClr val="FFFFFF"/>
                </a:solidFill>
                <a:latin typeface="Trebuchet MS" charset="0"/>
              </a:rPr>
              <a:t> of information, </a:t>
            </a:r>
            <a:r>
              <a:rPr lang="en-GB" sz="1800" dirty="0">
                <a:solidFill>
                  <a:srgbClr val="FF0000"/>
                </a:solidFill>
                <a:latin typeface="Trebuchet MS" charset="0"/>
              </a:rPr>
              <a:t>inferring</a:t>
            </a:r>
            <a:r>
              <a:rPr lang="en-GB" sz="1800" dirty="0">
                <a:solidFill>
                  <a:srgbClr val="FFFFFF"/>
                </a:solidFill>
                <a:latin typeface="Trebuchet MS" charset="0"/>
              </a:rPr>
              <a:t> information about characters, settings and plots and explaining the author’s use of </a:t>
            </a:r>
            <a:r>
              <a:rPr lang="en-GB" sz="1800" dirty="0">
                <a:solidFill>
                  <a:srgbClr val="FF0000"/>
                </a:solidFill>
                <a:latin typeface="Trebuchet MS" charset="0"/>
              </a:rPr>
              <a:t>language</a:t>
            </a:r>
            <a:r>
              <a:rPr lang="en-GB" sz="1800" dirty="0">
                <a:solidFill>
                  <a:srgbClr val="FFFFFF"/>
                </a:solidFill>
                <a:latin typeface="Trebuchet MS" charset="0"/>
              </a:rPr>
              <a:t>.</a:t>
            </a:r>
          </a:p>
          <a:p>
            <a:pPr indent="0">
              <a:buNone/>
              <a:defRPr/>
            </a:pPr>
            <a:r>
              <a:rPr lang="en-GB" sz="1800" dirty="0">
                <a:solidFill>
                  <a:srgbClr val="FFFFFF"/>
                </a:solidFill>
                <a:latin typeface="Trebuchet MS" charset="0"/>
              </a:rPr>
              <a:t>*Understand and explain the meaning of words</a:t>
            </a:r>
            <a:endParaRPr lang="en-GB" sz="1800" dirty="0">
              <a:solidFill>
                <a:srgbClr val="FF0000"/>
              </a:solidFill>
              <a:latin typeface="Trebuchet MS"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8993" y="3447786"/>
            <a:ext cx="4741484" cy="2934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43215" y="3394695"/>
            <a:ext cx="1296144" cy="1671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32051" y="3683759"/>
            <a:ext cx="1196741" cy="15596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descr="https://encrypted-tbn3.gstatic.com/shopping?q=tbn:ANd9GcSO4hoIPEgAJjiHuVpX5zEuxQl7rP5DlNC_5sxMZSo293aKI0y1OkmaKg7VnDoJvlOVu-e_rL8&amp;usqp=CA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46667" y="5085184"/>
            <a:ext cx="955322" cy="147741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id="{8B87DC89-0E7D-403C-BC80-C394F2321F5B}"/>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RL</a:t>
            </a:r>
          </a:p>
        </p:txBody>
      </p:sp>
    </p:spTree>
    <p:extLst>
      <p:ext uri="{BB962C8B-B14F-4D97-AF65-F5344CB8AC3E}">
        <p14:creationId xmlns:p14="http://schemas.microsoft.com/office/powerpoint/2010/main" val="121454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143508" y="476672"/>
            <a:ext cx="8856984" cy="5688632"/>
          </a:xfrm>
        </p:spPr>
        <p:style>
          <a:lnRef idx="1">
            <a:schemeClr val="accent1"/>
          </a:lnRef>
          <a:fillRef idx="3">
            <a:schemeClr val="accent1"/>
          </a:fillRef>
          <a:effectRef idx="2">
            <a:schemeClr val="accent1"/>
          </a:effectRef>
          <a:fontRef idx="minor">
            <a:schemeClr val="lt1"/>
          </a:fontRef>
        </p:style>
        <p:txBody>
          <a:bodyPr/>
          <a:lstStyle>
            <a:lvl1pPr marL="444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indent="0">
              <a:buFont typeface="Georgia" charset="0"/>
              <a:buNone/>
              <a:defRPr/>
            </a:pPr>
            <a:endParaRPr lang="en-GB" sz="1000" dirty="0">
              <a:solidFill>
                <a:srgbClr val="FFFFFF"/>
              </a:solidFill>
              <a:latin typeface="Trebuchet MS" charset="0"/>
            </a:endParaRPr>
          </a:p>
          <a:p>
            <a:pPr indent="0">
              <a:buFont typeface="Georgia" charset="0"/>
              <a:buNone/>
              <a:defRPr/>
            </a:pPr>
            <a:r>
              <a:rPr lang="en-GB" sz="1800" b="1" u="sng" dirty="0">
                <a:solidFill>
                  <a:srgbClr val="FFCC00"/>
                </a:solidFill>
                <a:latin typeface="Trebuchet MS" charset="0"/>
              </a:rPr>
              <a:t>Reading:</a:t>
            </a:r>
          </a:p>
          <a:p>
            <a:pPr indent="0">
              <a:buFont typeface="Georgia" charset="0"/>
              <a:buNone/>
              <a:defRPr/>
            </a:pPr>
            <a:r>
              <a:rPr lang="en-GB" sz="1800" b="1" dirty="0">
                <a:solidFill>
                  <a:schemeClr val="bg1"/>
                </a:solidFill>
                <a:latin typeface="Trebuchet MS" charset="0"/>
              </a:rPr>
              <a:t>*Read 5 times a week. If your child is a confident reader, who can understand a range of texts, you should still aim to read with them at least once a week. If your child is less able to understand the meaning of texts they read, please try to have someone hear them read at least 3-5 times per week.</a:t>
            </a:r>
          </a:p>
          <a:p>
            <a:pPr indent="0">
              <a:buFont typeface="Georgia" charset="0"/>
              <a:buNone/>
              <a:defRPr/>
            </a:pPr>
            <a:endParaRPr lang="en-GB" sz="1800" b="1" dirty="0">
              <a:solidFill>
                <a:schemeClr val="bg1"/>
              </a:solidFill>
              <a:latin typeface="Trebuchet MS" charset="0"/>
            </a:endParaRPr>
          </a:p>
          <a:p>
            <a:pPr indent="0">
              <a:buFont typeface="Georgia" charset="0"/>
              <a:buNone/>
              <a:defRPr/>
            </a:pPr>
            <a:r>
              <a:rPr lang="en-GB" sz="1800" b="1" dirty="0">
                <a:solidFill>
                  <a:schemeClr val="bg1"/>
                </a:solidFill>
                <a:latin typeface="Trebuchet MS" charset="0"/>
              </a:rPr>
              <a:t>*You can use question stems for word finder, retriever and deducer to help clarify if your child is understanding the text they are reading. </a:t>
            </a:r>
          </a:p>
          <a:p>
            <a:pPr indent="0">
              <a:buFont typeface="Georgia" charset="0"/>
              <a:buNone/>
              <a:defRPr/>
            </a:pPr>
            <a:endParaRPr lang="en-GB" sz="1800" b="1" dirty="0">
              <a:solidFill>
                <a:schemeClr val="bg1"/>
              </a:solidFill>
              <a:latin typeface="Trebuchet MS" charset="0"/>
            </a:endParaRPr>
          </a:p>
          <a:p>
            <a:pPr indent="0">
              <a:buFont typeface="Georgia" charset="0"/>
              <a:buNone/>
              <a:defRPr/>
            </a:pPr>
            <a:r>
              <a:rPr lang="en-GB" sz="1800" b="1" dirty="0">
                <a:solidFill>
                  <a:schemeClr val="bg1"/>
                </a:solidFill>
                <a:latin typeface="Trebuchet MS" charset="0"/>
              </a:rPr>
              <a:t>*It is great for children to hear someone read to them as well. It builds their understanding and also their speaking and listening skills.</a:t>
            </a:r>
          </a:p>
          <a:p>
            <a:pPr indent="0">
              <a:buFont typeface="Georgia" charset="0"/>
              <a:buNone/>
              <a:defRPr/>
            </a:pPr>
            <a:endParaRPr lang="en-GB" sz="1800" b="1" dirty="0">
              <a:solidFill>
                <a:schemeClr val="bg1"/>
              </a:solidFill>
              <a:latin typeface="Trebuchet MS" charset="0"/>
            </a:endParaRPr>
          </a:p>
          <a:p>
            <a:pPr indent="0">
              <a:buFont typeface="Georgia" charset="0"/>
              <a:buNone/>
              <a:defRPr/>
            </a:pPr>
            <a:r>
              <a:rPr lang="en-GB" sz="1800" b="1" dirty="0">
                <a:solidFill>
                  <a:schemeClr val="bg1"/>
                </a:solidFill>
                <a:latin typeface="Trebuchet MS" charset="0"/>
              </a:rPr>
              <a:t>*Challenge children to read books by authors they haven’t tried before.</a:t>
            </a:r>
          </a:p>
        </p:txBody>
      </p:sp>
      <p:sp>
        <p:nvSpPr>
          <p:cNvPr id="6" name="TextBox 5">
            <a:extLst>
              <a:ext uri="{FF2B5EF4-FFF2-40B4-BE49-F238E27FC236}">
                <a16:creationId xmlns:a16="http://schemas.microsoft.com/office/drawing/2014/main" id="{1B34CFD8-A161-4C91-8655-8D36F11E060A}"/>
              </a:ext>
            </a:extLst>
          </p:cNvPr>
          <p:cNvSpPr txBox="1"/>
          <p:nvPr/>
        </p:nvSpPr>
        <p:spPr>
          <a:xfrm>
            <a:off x="8464798" y="6382627"/>
            <a:ext cx="580020" cy="276999"/>
          </a:xfrm>
          <a:prstGeom prst="rect">
            <a:avLst/>
          </a:prstGeom>
          <a:noFill/>
        </p:spPr>
        <p:txBody>
          <a:bodyPr wrap="square" rtlCol="0">
            <a:spAutoFit/>
          </a:bodyPr>
          <a:lstStyle/>
          <a:p>
            <a:r>
              <a:rPr lang="en-GB" sz="1200" b="1" dirty="0">
                <a:solidFill>
                  <a:srgbClr val="FF0000"/>
                </a:solidFill>
              </a:rPr>
              <a:t>RL</a:t>
            </a:r>
          </a:p>
        </p:txBody>
      </p:sp>
      <p:sp>
        <p:nvSpPr>
          <p:cNvPr id="5" name="Title 4">
            <a:extLst>
              <a:ext uri="{FF2B5EF4-FFF2-40B4-BE49-F238E27FC236}">
                <a16:creationId xmlns:a16="http://schemas.microsoft.com/office/drawing/2014/main" id="{7CBAE8DA-3577-6769-2259-9AF0064FB75B}"/>
              </a:ext>
            </a:extLst>
          </p:cNvPr>
          <p:cNvSpPr>
            <a:spLocks noGrp="1"/>
          </p:cNvSpPr>
          <p:nvPr>
            <p:ph type="title"/>
          </p:nvPr>
        </p:nvSpPr>
        <p:spPr/>
        <p:txBody>
          <a:bodyPr/>
          <a:lstStyle/>
          <a:p>
            <a:pPr marL="0" indent="0">
              <a:buNone/>
            </a:pPr>
            <a:endParaRPr lang="en-GB" dirty="0"/>
          </a:p>
        </p:txBody>
      </p:sp>
    </p:spTree>
    <p:extLst>
      <p:ext uri="{BB962C8B-B14F-4D97-AF65-F5344CB8AC3E}">
        <p14:creationId xmlns:p14="http://schemas.microsoft.com/office/powerpoint/2010/main" val="4197636261"/>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369167-7a2c-4539-b09f-17f91e640dde" xsi:nil="true"/>
    <lcf76f155ced4ddcb4097134ff3c332f xmlns="5f8a61ab-dc0c-4d19-a803-ca45eb629f0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0E6799BB5BB8428349AF6A75C9B171" ma:contentTypeVersion="15" ma:contentTypeDescription="Create a new document." ma:contentTypeScope="" ma:versionID="b3a4acfa3ea7c2913a80285a0c4ba8b0">
  <xsd:schema xmlns:xsd="http://www.w3.org/2001/XMLSchema" xmlns:xs="http://www.w3.org/2001/XMLSchema" xmlns:p="http://schemas.microsoft.com/office/2006/metadata/properties" xmlns:ns2="5f8a61ab-dc0c-4d19-a803-ca45eb629f02" xmlns:ns3="77369167-7a2c-4539-b09f-17f91e640dde" targetNamespace="http://schemas.microsoft.com/office/2006/metadata/properties" ma:root="true" ma:fieldsID="725450d48c514d232faa5c4afd320878" ns2:_="" ns3:_="">
    <xsd:import namespace="5f8a61ab-dc0c-4d19-a803-ca45eb629f02"/>
    <xsd:import namespace="77369167-7a2c-4539-b09f-17f91e640d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a61ab-dc0c-4d19-a803-ca45eb629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59d07fe-95a7-4454-a4e2-6e6794ab88b7"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369167-7a2c-4539-b09f-17f91e640d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8b1d243-c15a-4ce9-867e-629c262df435}" ma:internalName="TaxCatchAll" ma:showField="CatchAllData" ma:web="77369167-7a2c-4539-b09f-17f91e640d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52CB7-8E0A-45EF-BE11-901FCE7D5BCF}">
  <ds:schemaRefs>
    <ds:schemaRef ds:uri="http://schemas.microsoft.com/sharepoint/v3/contenttype/forms"/>
  </ds:schemaRefs>
</ds:datastoreItem>
</file>

<file path=customXml/itemProps2.xml><?xml version="1.0" encoding="utf-8"?>
<ds:datastoreItem xmlns:ds="http://schemas.openxmlformats.org/officeDocument/2006/customXml" ds:itemID="{5747FFE6-F5DA-4F46-8930-C4EE93DCF3E0}">
  <ds:schemaRefs>
    <ds:schemaRef ds:uri="http://schemas.microsoft.com/office/2006/metadata/properties"/>
    <ds:schemaRef ds:uri="http://schemas.microsoft.com/office/infopath/2007/PartnerControls"/>
    <ds:schemaRef ds:uri="77369167-7a2c-4539-b09f-17f91e640dde"/>
    <ds:schemaRef ds:uri="5f8a61ab-dc0c-4d19-a803-ca45eb629f02"/>
  </ds:schemaRefs>
</ds:datastoreItem>
</file>

<file path=customXml/itemProps3.xml><?xml version="1.0" encoding="utf-8"?>
<ds:datastoreItem xmlns:ds="http://schemas.openxmlformats.org/officeDocument/2006/customXml" ds:itemID="{56986355-E590-4315-975B-3F011DB2E451}">
  <ds:schemaRefs>
    <ds:schemaRef ds:uri="5f8a61ab-dc0c-4d19-a803-ca45eb629f02"/>
    <ds:schemaRef ds:uri="77369167-7a2c-4539-b09f-17f91e640d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Slipstream</Template>
  <TotalTime>18049</TotalTime>
  <Words>1807</Words>
  <Application>Microsoft Office PowerPoint</Application>
  <PresentationFormat>On-screen Show (4:3)</PresentationFormat>
  <Paragraphs>267</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Comic Sans MS</vt:lpstr>
      <vt:lpstr>Georgia</vt:lpstr>
      <vt:lpstr>Trebuchet MS</vt:lpstr>
      <vt:lpstr>Wingdings</vt:lpstr>
      <vt:lpstr>Slipstream</vt:lpstr>
      <vt:lpstr>PowerPoint Presentation</vt:lpstr>
      <vt:lpstr>Why hold this meeting?               </vt:lpstr>
      <vt:lpstr>Maths Curriculum     </vt:lpstr>
      <vt:lpstr>Age-Related Expectations Maths     </vt:lpstr>
      <vt:lpstr>PowerPoint Presentation</vt:lpstr>
      <vt:lpstr>PowerPoint Presentation</vt:lpstr>
      <vt:lpstr>Age-Related Expectations English     </vt:lpstr>
      <vt:lpstr>READING     </vt:lpstr>
      <vt:lpstr>PowerPoint Presentation</vt:lpstr>
      <vt:lpstr>Writing    </vt:lpstr>
      <vt:lpstr>PowerPoint Presentation</vt:lpstr>
      <vt:lpstr>PowerPoint Presentation</vt:lpstr>
      <vt:lpstr>SPaG   (Spelling, Punctuation and Grammar)   </vt:lpstr>
      <vt:lpstr>Age-Related Expectations Science     </vt:lpstr>
      <vt:lpstr>SATs  Standard Assessment Tests      </vt:lpstr>
      <vt:lpstr>Assessment- Key Terms…. Jargon!     </vt:lpstr>
      <vt:lpstr>Statutory Assessment- SATs     </vt:lpstr>
      <vt:lpstr>Assessment- SATs Arrangements     </vt:lpstr>
      <vt:lpstr>Assessment- Access Arrangements     </vt:lpstr>
      <vt:lpstr>SATs: English Summary     </vt:lpstr>
      <vt:lpstr>SATs: Maths Summary     </vt:lpstr>
      <vt:lpstr>Parental Support     </vt:lpstr>
      <vt:lpstr>Parental Support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the learning needs for science differ to that from other areas of the curriculum?   What sort of learning is required for science and how does it differ from literacy or maths?</dc:title>
  <dc:creator>Gemma</dc:creator>
  <cp:lastModifiedBy>Laura Sheffield</cp:lastModifiedBy>
  <cp:revision>303</cp:revision>
  <cp:lastPrinted>2023-01-17T16:31:36Z</cp:lastPrinted>
  <dcterms:created xsi:type="dcterms:W3CDTF">2012-12-09T19:51:58Z</dcterms:created>
  <dcterms:modified xsi:type="dcterms:W3CDTF">2025-01-22T08:37:35Z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0x0101003B0E6799BB5BB8428349AF6A75C9B171</vt:lpwstr>
  </property>
  <property fmtid="{D5CDD505-2E9C-101B-9397-08002B2CF9AE}" pid="3" name="Order">
    <vt:r8>4753400</vt:r8>
  </property>
  <property fmtid="{D5CDD505-2E9C-101B-9397-08002B2CF9AE}" pid="4" name="MediaServiceImageTags">
    <vt:lpwstr/>
  </property>
</Properties>
</file>